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97%D1%96%D0%BD%D0%B0%D1%97%D0%B4%D0%B0_%D0%84%D0%B2%D0%B3%D0%B5%D0%BD%D1%96%D0%B2%D0%BD%D0%B0_%D0%A1%D0%B5%D1%80%D0%B5%D0%B1%D1%80%D1%8F%D0%BA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933056"/>
            <a:ext cx="6477000" cy="1828800"/>
          </a:xfrm>
        </p:spPr>
        <p:txBody>
          <a:bodyPr/>
          <a:lstStyle/>
          <a:p>
            <a:r>
              <a:rPr lang="uk-UA" dirty="0" smtClean="0"/>
              <a:t>Живопис </a:t>
            </a:r>
            <a:r>
              <a:rPr lang="uk-UA" dirty="0" err="1" smtClean="0"/>
              <a:t>Хх</a:t>
            </a:r>
            <a:r>
              <a:rPr lang="uk-UA" dirty="0" smtClean="0"/>
              <a:t> століття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Підготувала учениця 6-а класу Анжела Слюсаренко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Київський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художній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інститут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став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справжнім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центром авангардного 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образотворчого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мистецтва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дом\Desktop\Худ.культ\800px-Національна_академія_образотворчого_мистецтва_України_Киї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632848" cy="6801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Малевич Казимир Северинович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42" name="Picture 2" descr="C:\Users\дом\Desktop\Худ.культ\505px-Kazimir_Malevich_-_Self-Portra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790282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 1933 року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C:\Users\дом\Desktop\Худ.культ\605px-Malevich.black-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118502" cy="40776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57332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квадрат, картина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Малевича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 (за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1913)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художника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153400" cy="990600"/>
          </a:xfrm>
        </p:spPr>
        <p:txBody>
          <a:bodyPr>
            <a:noAutofit/>
          </a:bodyPr>
          <a:lstStyle/>
          <a:p>
            <a:r>
              <a:rPr lang="uk-UA" sz="19900" dirty="0" smtClean="0"/>
              <a:t>КІНЕЦЬ</a:t>
            </a:r>
            <a:endParaRPr lang="ru-RU" sz="19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990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столітть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з'являються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художники-імпресіоністи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прагнуть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передати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творах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витончене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відтворення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особистісних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вражень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спостережень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Яскравим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представником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генерації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малярів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Бурачек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картинами 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Худ.культ\бурач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00400" cy="480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дом\Desktop\Худ.культ\микола бура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31236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дом\Desktop\Худ.культ\Бурачек_М._Г._Хата_опівдні._Спека_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312368" cy="254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Зінаїда Євгенівна Серебрякова"/>
              </a:rPr>
              <a:t>Зінаїда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Зінаїда Євгенівна Серебрякова"/>
              </a:rPr>
              <a:t> Серебрякова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(1884–1967),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присвячено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українському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селу та темам Сходу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дом\Desktop\Худ.культ\Serebryakova_Sef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771355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дом\Desktop\Худ.культ\4b67cd14c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39511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галузі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станкової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графіки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працювали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ом\Desktop\Худ.культ\Жук_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839996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Автопортрет (</a:t>
            </a:r>
            <a:r>
              <a:rPr lang="ru-RU" dirty="0" err="1" smtClean="0"/>
              <a:t>ксилографія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5" name="Picture 3" descr="C:\Users\дом\Desktop\Худ.культ\Падалка_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096344" cy="41284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Іван Падалка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3528392" cy="720080"/>
          </a:xfrm>
        </p:spPr>
        <p:txBody>
          <a:bodyPr>
            <a:noAutofit/>
          </a:bodyPr>
          <a:lstStyle/>
          <a:p>
            <a:r>
              <a:rPr lang="uk-UA" sz="36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Костанді</a:t>
            </a:r>
            <a:r>
              <a:rPr lang="uk-UA" sz="3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Киріак</a:t>
            </a:r>
            <a:r>
              <a:rPr lang="uk-UA" sz="3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4098" name="Picture 2" descr="C:\Users\дом\Desktop\Худ.культ\800px-K.K._Kostandi_barelye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46449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дом\Desktop\Худ.культ\467px-Kostandi_Kyriak_Among_the_People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672408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дом\Desktop\Худ.культ\К._Костанді_Розквітлий_бузок,_19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6632"/>
            <a:ext cx="4487976" cy="3301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Федір</a:t>
            </a:r>
            <a:r>
              <a:rPr lang="ru-RU" b="1" dirty="0" smtClean="0"/>
              <a:t> Григорович </a:t>
            </a:r>
            <a:r>
              <a:rPr lang="ru-RU" b="1" dirty="0" err="1" smtClean="0"/>
              <a:t>Кричевський</a:t>
            </a:r>
            <a:endParaRPr lang="ru-RU" dirty="0"/>
          </a:p>
        </p:txBody>
      </p:sp>
      <p:pic>
        <p:nvPicPr>
          <p:cNvPr id="5122" name="Picture 2" descr="C:\Users\дом\Desktop\Худ.культ\Krichevski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744416" cy="4896544"/>
          </a:xfrm>
          <a:prstGeom prst="rect">
            <a:avLst/>
          </a:prstGeom>
          <a:noFill/>
        </p:spPr>
      </p:pic>
      <p:pic>
        <p:nvPicPr>
          <p:cNvPr id="5123" name="Picture 3" descr="C:\Users\дом\Desktop\Худ.культ\512px-Krichevskiy_F._Life.ce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176464" cy="4894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Олександр Олександрович Мурашко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6146" name="Picture 2" descr="C:\Users\дом\Desktop\Худ.культ\445px-Олександр_Олександрович_Мурашко_фото_1905-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456384" cy="4652526"/>
          </a:xfrm>
          <a:prstGeom prst="rect">
            <a:avLst/>
          </a:prstGeom>
          <a:noFill/>
        </p:spPr>
      </p:pic>
      <p:pic>
        <p:nvPicPr>
          <p:cNvPr id="6147" name="Picture 3" descr="C:\Users\дом\Desktop\Худ.культ\567px-Olexandr_murashko_Selianska_rod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4230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Георгій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Нарбут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оформлювачем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банкнот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української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гривні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доби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 УНР.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дом\Desktop\Худ.культ\408px-Нарбут_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057144" cy="4495800"/>
          </a:xfrm>
          <a:prstGeom prst="rect">
            <a:avLst/>
          </a:prstGeom>
          <a:noFill/>
        </p:spPr>
      </p:pic>
      <p:pic>
        <p:nvPicPr>
          <p:cNvPr id="7171" name="Picture 3" descr="C:\Users\дом\Desktop\Худ.культ\500-grn-1918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4317983" cy="2736304"/>
          </a:xfrm>
          <a:prstGeom prst="rect">
            <a:avLst/>
          </a:prstGeom>
          <a:noFill/>
        </p:spPr>
      </p:pic>
      <p:pic>
        <p:nvPicPr>
          <p:cNvPr id="7172" name="Picture 4" descr="C:\Users\дом\Desktop\Худ.культ\800px-Ukrainian_100_hryvnia's_note_of_the_People's_repub.jlic_of_Ukraine_(1918)_front_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212230" cy="2806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Микола</a:t>
            </a:r>
            <a:r>
              <a:rPr lang="ru-RU" b="1" dirty="0" smtClean="0"/>
              <a:t> Семенович Самокиш</a:t>
            </a:r>
            <a:endParaRPr lang="ru-RU" dirty="0"/>
          </a:p>
        </p:txBody>
      </p:sp>
      <p:pic>
        <p:nvPicPr>
          <p:cNvPr id="8194" name="Picture 2" descr="C:\Users\дом\Desktop\Худ.культ\SamokishFoto19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1905000" cy="2857500"/>
          </a:xfrm>
          <a:prstGeom prst="rect">
            <a:avLst/>
          </a:prstGeom>
          <a:noFill/>
        </p:spPr>
      </p:pic>
      <p:pic>
        <p:nvPicPr>
          <p:cNvPr id="8195" name="Picture 3" descr="C:\Users\дом\Desktop\Худ.культ\Samokysh_Kryvini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6580291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59492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Максима Кривоноса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Яремою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Вишневецьким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(1934)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</TotalTime>
  <Words>86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Живопис Хх століття в Україні</vt:lpstr>
      <vt:lpstr>В Україні на межі столітть з'являються художники-імпресіоністи, які прагнуть передати у творах витончене відтворення особистісних вражень та спостережень. Яскравим представником цієї генерації малярів був Микола Бурачек, відомий картинами Дніпра та Києва.</vt:lpstr>
      <vt:lpstr> Зінаїда Серебрякова (1884–1967), багато творів якої присвячено українському селу та темам Сходу</vt:lpstr>
      <vt:lpstr> У галузі станкової графіки працювали:</vt:lpstr>
      <vt:lpstr>Костанді Киріак  </vt:lpstr>
      <vt:lpstr>Федір Григорович Кричевський</vt:lpstr>
      <vt:lpstr>Олександр Олександрович Мурашко </vt:lpstr>
      <vt:lpstr>Георгій Нарбут є оформлювачем банкнот української гривні доби УНР.</vt:lpstr>
      <vt:lpstr>Микола Семенович Самокиш</vt:lpstr>
      <vt:lpstr>Київський художній інститут став справжнім центром авангардного образотворчого мистецтва. </vt:lpstr>
      <vt:lpstr>Малевич Казимир Северинович 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Хх століття в Україні</dc:title>
  <dc:creator>дом</dc:creator>
  <cp:lastModifiedBy>дом</cp:lastModifiedBy>
  <cp:revision>6</cp:revision>
  <dcterms:created xsi:type="dcterms:W3CDTF">2014-03-27T16:34:43Z</dcterms:created>
  <dcterms:modified xsi:type="dcterms:W3CDTF">2014-03-27T17:33:08Z</dcterms:modified>
</cp:coreProperties>
</file>