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CA8F50F-77DA-449D-BDB9-6587013AC10B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2EDA8A5-C9F7-41F6-B9BE-BD0EC4AC7E2F}" type="slidenum">
              <a:rPr lang="uk-UA" smtClean="0"/>
              <a:t>‹#›</a:t>
            </a:fld>
            <a:endParaRPr lang="uk-U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7344816" cy="1477328"/>
          </a:xfrm>
          <a:prstGeom prst="rect">
            <a:avLst/>
          </a:prstGeom>
          <a:ln>
            <a:solidFill>
              <a:schemeClr val="accent6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Канада .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характеристика </a:t>
            </a:r>
            <a:endParaRPr lang="uk-U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4941168"/>
            <a:ext cx="3131840" cy="19168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Виконувала</a:t>
            </a:r>
            <a:b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учениця 10-А класу </a:t>
            </a:r>
            <a:b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Маковоз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Марія  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991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476672"/>
            <a:ext cx="176843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dirty="0">
                <a:ln/>
                <a:solidFill>
                  <a:schemeClr val="accent3"/>
                </a:solidFill>
              </a:rPr>
              <a:t>Клімат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193847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материкової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Канади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велика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Канадського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Арктичного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архіпелагу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лежать в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вічної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мерзлоти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Решта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в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помірній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Клімат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Канади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відрізняється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різних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регіонах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в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приморських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провінціях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зима не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сурова, 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літо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не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жарке,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завдяки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впливу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океану.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західних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районах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клімат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дуже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вологий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зумовлено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впливом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теплої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океанської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течії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В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цілому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ж по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зима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характеризується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рясними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снігопадами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морозами, 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літо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помірними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температурами.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температура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січня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-35°С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-20°С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-4°С —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Атлантичному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побережжі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липні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відповідно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+7°С,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+18°С.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Річна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сума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опадів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заході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2500 мм,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сході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1250 мм, в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центрі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400-250 мм.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218" name="Picture 2" descr="http://pics.livejournal.com/www_priroda_su/pic/00033b8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323538" cy="17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nlnews.tv/newcnl/images/news/2011/11/011313913936_large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5" y="1238145"/>
            <a:ext cx="2320130" cy="17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zemlyaki.ca/up/page/cache/full/31.13076064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57617"/>
            <a:ext cx="2667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9726" y="332656"/>
            <a:ext cx="171072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dirty="0">
                <a:ln/>
                <a:solidFill>
                  <a:schemeClr val="accent3"/>
                </a:solidFill>
              </a:rPr>
              <a:t>Флора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718679"/>
            <a:ext cx="4572000" cy="313932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chemeClr val="accent3"/>
                </a:solidFill>
              </a:rPr>
              <a:t>Рослинний світ північної частини території типово тундровий. Прибережні райони зайняті лісами. Провінції прерій покриті в основному травами. На схилах Скелястих гір ростуть рідкі соснові ліси. Ближче до тихоокеанського побережжя лісу густіють — тут виростає декілька видів ялин, кедр, канадський тис.</a:t>
            </a:r>
          </a:p>
        </p:txBody>
      </p:sp>
      <p:pic>
        <p:nvPicPr>
          <p:cNvPr id="11266" name="Picture 2" descr="http://geografica.net.ua/_ph/15/912913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2332"/>
            <a:ext cx="2860833" cy="21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okolschool.pl.ua/img/visred/park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82" y="1182332"/>
            <a:ext cx="2493635" cy="20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krtvoru.info/wp-content/uploads/2011/09/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51144"/>
            <a:ext cx="2840515" cy="21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ukrmap.su/program2010/g11/g10-11_22_files/image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01008"/>
            <a:ext cx="2221234" cy="14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geografica.net.ua/_ph/70/1472835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05632"/>
            <a:ext cx="1976419" cy="157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uzhgorod.net.ua/images/2014/01/13/s_chornici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50" y="5260777"/>
            <a:ext cx="14287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encrypted-tbn0.gstatic.com/images?q=tbn:ANd9GcQhuKJXdvvLn1EyDotyb5fX8HjtWsirFiBnk4l0nXGm1oA5223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27" y="5175051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encrypted-tbn1.gstatic.com/images?q=tbn:ANd9GcQM7JBc_vUFoVFOY5GskgJDLwPVdYcwZPm7XAkQFAh_Dtk5yGm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85" y="5260777"/>
            <a:ext cx="1254299" cy="143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21762" y="404664"/>
            <a:ext cx="18710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3"/>
                </a:solidFill>
                <a:effectLst/>
              </a:rPr>
              <a:t>Фауна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933056"/>
            <a:ext cx="91440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chemeClr val="accent3"/>
                </a:solidFill>
              </a:rPr>
              <a:t>Тваринний світ Канади представляють численними хутровими </a:t>
            </a:r>
            <a:r>
              <a:rPr lang="uk-UA" b="1" dirty="0" err="1">
                <a:ln/>
                <a:solidFill>
                  <a:schemeClr val="accent3"/>
                </a:solidFill>
              </a:rPr>
              <a:t>звірями</a:t>
            </a:r>
            <a:r>
              <a:rPr lang="uk-UA" b="1" dirty="0">
                <a:ln/>
                <a:solidFill>
                  <a:schemeClr val="accent3"/>
                </a:solidFill>
              </a:rPr>
              <a:t>: песець, соболь, куниця, горностай норка, росомаха. З крупних хижаків тут мешкають бурий ведмідь, рись, вовк, койот, лисиця. У південній частині країни зустрічаються декілька підвидів </a:t>
            </a:r>
            <a:r>
              <a:rPr lang="uk-UA" b="1" dirty="0" err="1">
                <a:ln/>
                <a:solidFill>
                  <a:schemeClr val="accent3"/>
                </a:solidFill>
              </a:rPr>
              <a:t>віргінського</a:t>
            </a:r>
            <a:r>
              <a:rPr lang="uk-UA" b="1" dirty="0">
                <a:ln/>
                <a:solidFill>
                  <a:schemeClr val="accent3"/>
                </a:solidFill>
              </a:rPr>
              <a:t> оленя, чорнохвостий олень, вилорога антилопа. У північних районах країни водяться лось, бізон, вівцебик, арктичний </a:t>
            </a:r>
            <a:r>
              <a:rPr lang="uk-UA" b="1" dirty="0" err="1">
                <a:ln/>
                <a:solidFill>
                  <a:schemeClr val="accent3"/>
                </a:solidFill>
              </a:rPr>
              <a:t>карібу</a:t>
            </a:r>
            <a:r>
              <a:rPr lang="uk-UA" b="1" dirty="0">
                <a:ln/>
                <a:solidFill>
                  <a:schemeClr val="accent3"/>
                </a:solidFill>
              </a:rPr>
              <a:t>, лісовий </a:t>
            </a:r>
            <a:r>
              <a:rPr lang="uk-UA" b="1" dirty="0" err="1">
                <a:ln/>
                <a:solidFill>
                  <a:schemeClr val="accent3"/>
                </a:solidFill>
              </a:rPr>
              <a:t>карібу</a:t>
            </a:r>
            <a:r>
              <a:rPr lang="uk-UA" b="1" dirty="0">
                <a:ln/>
                <a:solidFill>
                  <a:schemeClr val="accent3"/>
                </a:solidFill>
              </a:rPr>
              <a:t>. У горах мешкає досить велика кількість </a:t>
            </a:r>
            <a:r>
              <a:rPr lang="uk-UA" b="1" dirty="0" err="1">
                <a:ln/>
                <a:solidFill>
                  <a:schemeClr val="accent3"/>
                </a:solidFill>
              </a:rPr>
              <a:t>товсторогів</a:t>
            </a:r>
            <a:r>
              <a:rPr lang="uk-UA" b="1" dirty="0">
                <a:ln/>
                <a:solidFill>
                  <a:schemeClr val="accent3"/>
                </a:solidFill>
              </a:rPr>
              <a:t>. Численні птахи. Комахи і рептилії зустрічаються рідко. На території Канади знаходиться декілька заповідників.</a:t>
            </a:r>
          </a:p>
        </p:txBody>
      </p:sp>
      <p:pic>
        <p:nvPicPr>
          <p:cNvPr id="12298" name="Picture 10" descr="http://upload.wikimedia.org/wikipedia/commons/f/fd/Carib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4599"/>
            <a:ext cx="1832216" cy="12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byology.ru/wp-content/uploads/2011/05/pece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9" y="2492896"/>
            <a:ext cx="1790122" cy="13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www.voop51.narod.ru/pic/ros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20" y="2492896"/>
            <a:ext cx="1586354" cy="13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image.tsn.ua/media/images2/original/Mar2008/523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48" y="1074599"/>
            <a:ext cx="1539077" cy="27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://upload.wikimedia.org/wikipedia/commons/thumb/6/68/Lynx_lynx_poing.jpg/275px-Lynx_lynx_po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36" y="1074599"/>
            <a:ext cx="1404122" cy="13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0" descr="data:image/jpeg;base64,/9j/4AAQSkZJRgABAQAAAQABAAD/2wCEAAkGBxQTEhUUExQWFhQXGBsaGBgXFhoYGhkXGBgYGBwZGBgYHCggGhwlHRcaITEkJSkrLi4uGB8zODMsNygtLiwBCgoKDg0OGxAQGiwkICQsLCwsLCwsLCwsLCwsLCwsLCwsLCwsLCwsLCwsLCwsLCwsLCwsKywsLCwsLCwsLCsrLP/AABEIAJAAwAMBIgACEQEDEQH/xAAcAAACAgMBAQAAAAAAAAAAAAAEBQMGAQIHAAj/xAA9EAABAwIEAwcCAwYFBQEAAAABAgMRACEEBRIxQVFhBhMicYGRoTKxQsHwI1JictHhBxQzgvFDU5KiwhX/xAAZAQACAwEAAAAAAAAAAAAAAAAAAQIDBAX/xAAkEQACAgICAgICAwAAAAAAAAAAAQIRAyESMQQTQVEyYRQigf/aAAwDAQACEQMRAD8A4eK2ArUGttVAGwrYKrQVmgYSipULoZi16ITB6U0IYtrBTUQUOV6lZSkJmRY+tAOYgA2oAYMLHGi23gNvvSE4g1qHDSAtQzEgbD3r3/6Rjzovsh2b75kuqIGo6UEgkADcwOJPHpS3P8kdwy4N0nYi/wA1FTV0S4ugpnMSPxD1vRQzHVEwBx02Jqpl88aNyplbrgQgXPHkOZqVkSx6Ui6VH4pXjlrJusnpVnT2bVoUJGqPDBkz/FwM/FUl3HcNvvSjJPoGmh12bWC4Q64pCYtBiTVqfxj6ISFF5o3B4p/rVGy3KX8SP2KFKj6jsByv5VbstzNxoJw6mVIWmxVEjzmlJFclsnzvHoOEXpbXqj6jaDXOG81UkcDV47ZZhpZLRNyLafzrmjiTRDocETYnGFe9RgWocmva4qdkzylVGVV5Sq1NIDFerNeoA2BqSahqRFAE0wK93pgC1vf3rRRrUCmAyw6ZTQrm8REfPWpGXISah1TSEbGtgKjTTHK8sW8SADAFzwAvueGxvQSR0nEBeGy5gtg6kJQpSTYkGFG3WYpl2khbbfcp1rICtUgJSkwfEeoJFudLsFmq30hThCW0gJbSR4iIgE9I2oVWJI/ZNyEi0A3HD6rzWSmWtoXOYZDIWBoWpUjxJB0kxBk9Zph2TwpZdSVJhpQASoGYUeKuN/ypHi1K7xIgQDeB9PAC+5n86eIdU2Y4K3BHuB/S1WNaIp7GaHiczcQlUtttpm2yje1UDtbgw1i3kAQNWoeSwF//AFVxQ9ALjVnkkq0KMhU7gE8D8VqckazOXlvFp4+ECP3RsUnlNPH+QpNcTTsPl+PSwSzoS0sz4jfzEVcMFmq2kHvmO85K61SM0wuKwKW204jWg2NojyvTnB58ISxrki6ep61ZJ0Z72I/8R87aebA7ktOA+EwQOt4rmiyeNd1zPMGykDFoQtJ2AHH1rnXbzs01hwh5hwKQ4T4OKTv7U07JRl8FMNamt62YZK1BI40ywhr1GYzL1tiVbTFB0CTs8RXqzWRQBgCt0C9eSmpE70wPOprdtNTvQRUbSaBWEaPDQmxpmyjw0E4z4qAQRlmCLriUASVEAeprs2GwbLaC0lIKG0wbzJPAnl0qo/4dYdtLTz6kjUkhKCrYSNxI3mru9hinDRHiIuQATq4kWANZc0vgvxxKtiHdSdQiBJA/iEDTA4xeiGMMrDOtlxlVyCV6iQAokGwEJCRp33npVzyLJW22hCQVlIlR3J3JPW9FYjLFFN1kyQNMCIJvPkKg5/Q4467OaY5LmtakpSR32tIndIXJSdzEfejM5e/zD3dow5VYAK1FMT4jcCDE8T0p1idAUbCAdrSf704wmWHxlKtCRBTax1Dc9aXsvol667OdBshSu9HjQLj7+kEX86ZPENYbvmk6lDcgz4eZjiBxq74vIm3EFLqdWwmLx0iqhmramsDiE/ueFMH8IsCakp3RW8ff0R5AWVsnEYo6gr6RO396DY7NoM4kR3c+EcarHZHCpcV+2XDKPwzufKrWHEBJOHXCE/gOxrQ9GToVdp8vJ7tbCyozdJO3WneMyXAO6F4t7YAQk6R8VWMtL+IxCkpOnyEiPKnz7OHwQUX1lSyNlcfKKa0J6ZS+3WCwbbqBglFSCDqEkweETSbKk+OeVaLdSpwqA0gmY5U5QtEggTbhUmWN0qNM6wa1oCyRCRMVXKY5viypUAkAcP1vS6khxVIzprZIrYVtpipEjwFZmtkGsKEGaACGhIN/1yrVowazhlV5Sb0CGDLlZS1qJPIVphGZE+1dH7Hdn1DDlS0XUZBI4VXlyKCtkscHN0QNt91l7SIhSnEkieIOr3irgzi0kJi4PDYyOF6qvaBZZ/y4EC64kwNVuhmxNFdnXFlgkk/6p1SNh0msctxs0x1Ki7YPE7QLDb9cqZYTEguBKo8Qt1g3HsZ9KrmFdKTzECPaic7wnfsKCSUuJOttSTBSpPLzEj1qGKdPZZkhaOQ5p2uzBLy2lqWlSXCktJFtU7JEXm0c5B412bF5kGzh2VAd86ASkfhCU+NXlqtXGcbmWJOI7wuS4D4V6UkiLAzG/Wuj9i8Eo6sS6orcWAgFXBKfq9Con2rXOUaKlinF7LOp8C534QaoX+IRJwqkomdUqvw61aM3xMQOZikOBbbfcfbcOpEpB9QYv5g1mx/lZPJ+NHMuyWGbW+EvmG4kiYk1d2cBhEuy2JSBblNbO9jWsIhTqgXTPhHIeVD4bDLfjQ0UACdq2ybOc+yFOIaw2taCAtznwqi5zmC3nJdUVdelWjOOy7ikOOyRp31CAfKlGQ9n/wDNKMq0ADeJk8hTjrsehGvDA/RTTD4I2M6UgURmmSuMNlZjTMSPvFKm2Vqvrt12p2Ps3x2VhI195N9qTvAA0dinCSAaHfEkn9WtTVjQQyhB8MEHgZonBpSFgSQROkkcRO3OiOz7jba+8dZDqNChpNhqix8xQbOJWtSQtRVAAEmYSJgDkKBgzLBmOArZ2DttW2JXcxx40Mm1MQSy3BFFPNiKjwyppsjDhSaGJgGXKO3X712/s8gjCpSYkDhP2NcPaRpUa632JzsOI7hSQFJFiLSOtZfKi3Ev8eSUwHt/hIZbdH4F3MbBVpjzipOx7s4ZTcqJEEbEgGY6TanmYYfWhTatvvSfKWe5xDjaTGpKVbxa4J+1Y4ZLhxNs8dS5DbDGUwT/AF9Yp3hnYE0nSkhUgb+5HM0ahywjz9qq6ZPtUL3exOHKtQcWhMyUgAq8gvh5wTTdxaG0hKAEpSIAHAC0frnUSnyBf9bUoxTilReAZ9KseS1Qmn23ZAh0O94pV9Jgcwf19qFbfDGEW+skqWonkSdgK3WSqyBYqieF7cKi7Z5U8pptDUkAkqHGbQR8+9Ww20imeotlKxXajEKJOsweHSrBge0y2wFobVEcRY0HlvZcQTiUrSfwjafWmYbbQ2dSjo2TPA+m/nW1tJ0c9p1yBldrX8ZLfdSOITx8zU7epsalNBASIA5+1MsLg9CJaWPH+IiqlnubuKPdkg6DuOJoe3siwrPO7fZCTKVTtPGqs3lqmlgHbgeFNmHkup8W42oJ58wEkzFh5VJaRFNizHMifWsPZWA33veJMqIDc+MCJ1Efu8PSsY148alwuEW6olAnSgrVcDwp3Jk1NFiNMG74Sk7cuptNCYNvx+9EZeyVLKRuQYk2kXqHBG+2/wDWgZGnasgTUjrX7NBAH1Lkjcxp38vzNRsihA1RulMUywzpoRxsjyqTCOkmKGRJiCFBXEGm+ExJaUhaTtBNDnCkiSN6lDYCbyKi9od7tHVcJiS42hZEEgHzHMEVjFYLWQpP1pmP4geFVXsPifEtF9MeGd9ybjnVxwrsiQbpPxXIyY/XNpHVxz5wTN8Om20HY/0qUYcg22iiUYhKhte9bF4DfalodsXODiqk2bYB15OhKtCeJi/pTrF4tMWoJ7EEgmKjdPROrR7LMGGRClyTvPOKnxynISUG+o+RFA4c6lAmrLhmNSbCrsNyyIpzJKDKpjswedlBTq8hS/C9m3cWTfu0pMXHwBVszHD92uUjptxpfmi1lGkEiTci1dJR3cjmSRTc8xDjbobJGhvlsaAweAbccUtwwgXPDen2IwqY8QlXPjSV5s60jTKRcjncCkyCeyy4LsNg3GS6hxQvNlbCss9nsIyhRV+1JuSYMAVth39OEdUEhtIGkJ4lQEE/BqmZf2iLSDqBVrF5+w96bbJf4KcywYWtREBJJIHITIjpQ72FQlIgzAkVYcbhe9ZQdKUEFRkC5nTZR5WtyvVcxTek6TuCQRTi7A9p8XCYtArzDXijanBytxDaHVpUEkaQTa95F+MUNiUeOUjkesQAKLJsgGG/ZJi/7Uj/AMkpMfHzQjrMQRy/OnDjRCgiLJUg24kawr7j2qLw90AR4pB1ybjSPDG0A3nrQmxugPUDA6RRWCy1algIEmDHDa8X40Ph8KdQi5N71dsvytK4EmEpJJ3uBIAtxNp8qbZWLcvblJMz00nmAL8zffaOtNW8AvwriLwCQDMWMA7x+dMsFloTrCAVIOkknwyq/AG6Rf1A5xTRWBiFSFakyTA3JvHKl2KiDs/gEogxfYf3onCL0OlJ2Vb14frrTDAYUdfL73oHO8HBKwT06Vj8rG1Ujf40lXEJxKSBIsaDRiFHejME/wB6ieIsfMVAGfFtv96z4VHlUi7K5cbTNcMoFd/ei8Rh52FuNS4TD9Kd4VIj6RXQfiRkvoywzyT2VNlqD51cMoAj0FIcQyAs+Z+9O8pXYpG/5Vj8aNZtmnM7xhb7SYMj4qs5xg4+n2q0YnaOII9puKrqMT3upYBEHQZEeMavDfYyR7V1pU9HPq0VPE4eACbzSzOm1hvUg6VJSrewhQmfMFPzVozDC7AdSBzt/W1IsxwneWN9RQg8oUsT7A/FZ2qZCqYTmmA7lrS79ITA9QLn+L7Sa57mWJGgIRGmbV0N/AqxTSQtaW0BIMk6uGxPtVIzbJVhTkmdCtKupIJlIHCAT60RW7HWxU3mZHhMm0X+KndeKgoFKZIAJIvCSCCOvDypeyiDMTw8xUuKdi6ZiCNURJG3rB2qyvoVbPofM0oHdhSUlCnEymJghW/lSfM8mw6mFlaADqGlSRBASuBHpRuduKU14R4yoBPP6wI+RSbH4kFCkkHSFRE7Efe+9OTSeyxK0AP9jEIedJcIbg6TEyoDUb8hIHrS3HdgXilKUaTEwZiEpI1E9Lj2q7YvFLBYKgNK3FkkREFegX8ki/ETTXAthZZBAKdJN9/+mpRPTVApcFYfBzlXYx5ps62xCRK1jcWsOieNH5XhQJBB8SZAjgbDeujZm6ErAEy6pCD5JVJ8pSoigcTlqNbigm5UkJjiSTNhwm/pRwIoWYPLnHzqVpVphJ2SdI4C20UW20mFjQAJhIN45mfameBwKmyqL2iduG/WoEYIyvf6rz/KmrIxSAAfb0iwihX29SVA7EW896eKYkEG/CI4UpbZIWsj6BpEnkASUp6jUnznpUM8FKLRPG6kVvs8D/me7Gy0n3TcfnTTEtXn1qtsvlnEh0X0OTHNJtPrBjpV9zHLlKOtsakq8XUSJrm+tyjce0blNJ0+gLKsQVEpO+4p5hm7yRtS7KcvKSVG0cD603bV1roePycP7GXLSlorT6pJJ5kn3ovs+gBZUfxW9aVY0wvQNgY3n5o7CKkEdPmRFcuEnHJf7Nko3AsmKEDpsf8Anh/eq2EaXdYktLGtUkmCdabpPBMf+4B2q1atSSoWn9EVXlMQshSRuTEbqBS4k+pQtMdRvNdntWc5Hm8tIBKoISVJIAtFpKRukAj6b7dLoM9y4IdYSkHx96okQE+FLYBJ81jbeKuOAUlCAE7Sq8z+NRnzqrdosRLwaTwaXpI4JcWmY/l7s/FKUVQiprJDTadyEjzURpTJ5W+1Jskwrz6lpSsJkqHiv4Ux9yRfjFN8Rmild4U20qUop38MEAEnaZPtVbW2oECYJNym1yJIPMTMDhWddgwbP8ldwpBcCSlWxTSNzErKC3qPd6tembao06o5xanuch1YAWoqjaTNI22d56+tWogj6NTgYaA1kkHVJAJKgQQOEbb9arLWR4hxxxaAFJU4spUFCdMnn5mOYNWXHCWyCAoKQQExfUAZMg8jt0qXsyIw6LkBQ3FptE3Gx32FTlFSdDToUYHK3+5w6FpIAKQeP0a06fkmas2RtEobMRpCkkcdwBPsaNfgFH80+sG/yaHbxUKUmIkkyeEyT8xQo1sd2hVnYPeo1CAXEqB/dA1JUbGZ+k+tTYIKSQ4sEEpSlIJsmYASQN1XJJ86XZzjkuQo699SYH4YMjqCUhXmARtThoqKUqMhZCbjZsQLCd1GTfkfcTVkvgbYdwK1EGRqj2t9wajwYI1kjdcb8BafzisZbHdpjkPcisYUJUhSeC1Ln1UoUEArEWSTAJAMTz4D3pDicOJSkbrLhWeQKkN2vaR4RR+aZhoYK4MgAkC5kKFgOMm1CqbLbClm7g073+gyBI3uST1JpPokkUjOcInv0kRcabfwwR6RPtXQst/0W/5E/auUZu+rvU9dRHwIPvXRuyYUjDJSuSRMGOH6ms3jx4yL8suSGTjo2NprDTU3NZfbCiBx/wCD+VR4lzTbjwrZZTRUMzaIecJtc/eh3nFJw7yk/UlIIHPxTpHnBp92kwgWlbyZK9A1JEklKdUaR+94jtvat8iyVCkrU6khR8EEkEBClcPOY6Vzf40vb+jY8y9f7COyOYF5oBV/CFAjaCKlxmGIAc/7bgWREygSFCPIz/tFSZUwhlS2kpAgBSOraibf7VSPJSa9isaAdJEgqhXG2hSjI8h810IRqNMxt2xZleD1ISlC06JWExvpS4QPj7UHl+UlzEPFagdLTSQR1Li1/dHxXmGEoVMWZLreqTquApKSAYWFE7EWUk3vaXDufsHlggB58In8IS4ltox9/MUAU85OoNYgmE69K0iAD3ZTFusVHiuzLxKYbM+EfUCTJIk/rjV57TsgrbR9Or6bcUuNj2he3GssLUl5IcUICRpI2UtYMA8iEoT56jS9asCoZj2Gf0AjSpV5SDEcr1Tsb2LxespS3sJ3Hr967y8uq664SreDKk7TuB/T5qfrSI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22" descr="data:image/jpeg;base64,/9j/4AAQSkZJRgABAQAAAQABAAD/2wCEAAkGBxQTEhUUExQWFhQXGBsaGBgXFhoYGhkXGBgYGBwZGBgYHCggGhwlHRcaITEkJSkrLi4uGB8zODMsNygtLiwBCgoKDg0OGxAQGiwkICQsLCwsLCwsLCwsLCwsLCwsLCwsLCwsLCwsLCwsLCwsLCwsLCwsKywsLCwsLCwsLCsrLP/AABEIAJAAwAMBIgACEQEDEQH/xAAcAAACAgMBAQAAAAAAAAAAAAAEBQMGAQIHAAj/xAA9EAABAwIEAwcCAwYFBQEAAAABAgMRACEEBRIxQVFhBhMicYGRoTKxQsHwI1JictHhBxQzgvFDU5KiwhX/xAAZAQACAwEAAAAAAAAAAAAAAAAAAQIDBAX/xAAkEQACAgICAgICAwAAAAAAAAAAAQIRAyESMQQTQVEyYRQigf/aAAwDAQACEQMRAD8A4eK2ArUGttVAGwrYKrQVmgYSipULoZi16ITB6U0IYtrBTUQUOV6lZSkJmRY+tAOYgA2oAYMLHGi23gNvvSE4g1qHDSAtQzEgbD3r3/6Rjzovsh2b75kuqIGo6UEgkADcwOJPHpS3P8kdwy4N0nYi/wA1FTV0S4ugpnMSPxD1vRQzHVEwBx02Jqpl88aNyplbrgQgXPHkOZqVkSx6Ui6VH4pXjlrJusnpVnT2bVoUJGqPDBkz/FwM/FUl3HcNvvSjJPoGmh12bWC4Q64pCYtBiTVqfxj6ISFF5o3B4p/rVGy3KX8SP2KFKj6jsByv5VbstzNxoJw6mVIWmxVEjzmlJFclsnzvHoOEXpbXqj6jaDXOG81UkcDV47ZZhpZLRNyLafzrmjiTRDocETYnGFe9RgWocmva4qdkzylVGVV5Sq1NIDFerNeoA2BqSahqRFAE0wK93pgC1vf3rRRrUCmAyw6ZTQrm8REfPWpGXISah1TSEbGtgKjTTHK8sW8SADAFzwAvueGxvQSR0nEBeGy5gtg6kJQpSTYkGFG3WYpl2khbbfcp1rICtUgJSkwfEeoJFudLsFmq30hThCW0gJbSR4iIgE9I2oVWJI/ZNyEi0A3HD6rzWSmWtoXOYZDIWBoWpUjxJB0kxBk9Zph2TwpZdSVJhpQASoGYUeKuN/ypHi1K7xIgQDeB9PAC+5n86eIdU2Y4K3BHuB/S1WNaIp7GaHiczcQlUtttpm2yje1UDtbgw1i3kAQNWoeSwF//AFVxQ9ALjVnkkq0KMhU7gE8D8VqckazOXlvFp4+ECP3RsUnlNPH+QpNcTTsPl+PSwSzoS0sz4jfzEVcMFmq2kHvmO85K61SM0wuKwKW204jWg2NojyvTnB58ISxrki6ep61ZJ0Z72I/8R87aebA7ktOA+EwQOt4rmiyeNd1zPMGykDFoQtJ2AHH1rnXbzs01hwh5hwKQ4T4OKTv7U07JRl8FMNamt62YZK1BI40ywhr1GYzL1tiVbTFB0CTs8RXqzWRQBgCt0C9eSmpE70wPOprdtNTvQRUbSaBWEaPDQmxpmyjw0E4z4qAQRlmCLriUASVEAeprs2GwbLaC0lIKG0wbzJPAnl0qo/4dYdtLTz6kjUkhKCrYSNxI3mru9hinDRHiIuQATq4kWANZc0vgvxxKtiHdSdQiBJA/iEDTA4xeiGMMrDOtlxlVyCV6iQAokGwEJCRp33npVzyLJW22hCQVlIlR3J3JPW9FYjLFFN1kyQNMCIJvPkKg5/Q4467OaY5LmtakpSR32tIndIXJSdzEfejM5e/zD3dow5VYAK1FMT4jcCDE8T0p1idAUbCAdrSf704wmWHxlKtCRBTax1Dc9aXsvol667OdBshSu9HjQLj7+kEX86ZPENYbvmk6lDcgz4eZjiBxq74vIm3EFLqdWwmLx0iqhmramsDiE/ueFMH8IsCakp3RW8ff0R5AWVsnEYo6gr6RO396DY7NoM4kR3c+EcarHZHCpcV+2XDKPwzufKrWHEBJOHXCE/gOxrQ9GToVdp8vJ7tbCyozdJO3WneMyXAO6F4t7YAQk6R8VWMtL+IxCkpOnyEiPKnz7OHwQUX1lSyNlcfKKa0J6ZS+3WCwbbqBglFSCDqEkweETSbKk+OeVaLdSpwqA0gmY5U5QtEggTbhUmWN0qNM6wa1oCyRCRMVXKY5viypUAkAcP1vS6khxVIzprZIrYVtpipEjwFZmtkGsKEGaACGhIN/1yrVowazhlV5Sb0CGDLlZS1qJPIVphGZE+1dH7Hdn1DDlS0XUZBI4VXlyKCtkscHN0QNt91l7SIhSnEkieIOr3irgzi0kJi4PDYyOF6qvaBZZ/y4EC64kwNVuhmxNFdnXFlgkk/6p1SNh0msctxs0x1Ki7YPE7QLDb9cqZYTEguBKo8Qt1g3HsZ9KrmFdKTzECPaic7wnfsKCSUuJOttSTBSpPLzEj1qGKdPZZkhaOQ5p2uzBLy2lqWlSXCktJFtU7JEXm0c5B412bF5kGzh2VAd86ASkfhCU+NXlqtXGcbmWJOI7wuS4D4V6UkiLAzG/Wuj9i8Eo6sS6orcWAgFXBKfq9Con2rXOUaKlinF7LOp8C534QaoX+IRJwqkomdUqvw61aM3xMQOZikOBbbfcfbcOpEpB9QYv5g1mx/lZPJ+NHMuyWGbW+EvmG4kiYk1d2cBhEuy2JSBblNbO9jWsIhTqgXTPhHIeVD4bDLfjQ0UACdq2ybOc+yFOIaw2taCAtznwqi5zmC3nJdUVdelWjOOy7ikOOyRp31CAfKlGQ9n/wDNKMq0ADeJk8hTjrsehGvDA/RTTD4I2M6UgURmmSuMNlZjTMSPvFKm2Vqvrt12p2Ps3x2VhI195N9qTvAA0dinCSAaHfEkn9WtTVjQQyhB8MEHgZonBpSFgSQROkkcRO3OiOz7jba+8dZDqNChpNhqix8xQbOJWtSQtRVAAEmYSJgDkKBgzLBmOArZ2DttW2JXcxx40Mm1MQSy3BFFPNiKjwyppsjDhSaGJgGXKO3X712/s8gjCpSYkDhP2NcPaRpUa632JzsOI7hSQFJFiLSOtZfKi3Ev8eSUwHt/hIZbdH4F3MbBVpjzipOx7s4ZTcqJEEbEgGY6TanmYYfWhTatvvSfKWe5xDjaTGpKVbxa4J+1Y4ZLhxNs8dS5DbDGUwT/AF9Yp3hnYE0nSkhUgb+5HM0ahywjz9qq6ZPtUL3exOHKtQcWhMyUgAq8gvh5wTTdxaG0hKAEpSIAHAC0frnUSnyBf9bUoxTilReAZ9KseS1Qmn23ZAh0O94pV9Jgcwf19qFbfDGEW+skqWonkSdgK3WSqyBYqieF7cKi7Z5U8pptDUkAkqHGbQR8+9Ww20imeotlKxXajEKJOsweHSrBge0y2wFobVEcRY0HlvZcQTiUrSfwjafWmYbbQ2dSjo2TPA+m/nW1tJ0c9p1yBldrX8ZLfdSOITx8zU7epsalNBASIA5+1MsLg9CJaWPH+IiqlnubuKPdkg6DuOJoe3siwrPO7fZCTKVTtPGqs3lqmlgHbgeFNmHkup8W42oJ58wEkzFh5VJaRFNizHMifWsPZWA33veJMqIDc+MCJ1Efu8PSsY148alwuEW6olAnSgrVcDwp3Jk1NFiNMG74Sk7cuptNCYNvx+9EZeyVLKRuQYk2kXqHBG+2/wDWgZGnasgTUjrX7NBAH1Lkjcxp38vzNRsihA1RulMUywzpoRxsjyqTCOkmKGRJiCFBXEGm+ExJaUhaTtBNDnCkiSN6lDYCbyKi9od7tHVcJiS42hZEEgHzHMEVjFYLWQpP1pmP4geFVXsPifEtF9MeGd9ybjnVxwrsiQbpPxXIyY/XNpHVxz5wTN8Om20HY/0qUYcg22iiUYhKhte9bF4DfalodsXODiqk2bYB15OhKtCeJi/pTrF4tMWoJ7EEgmKjdPROrR7LMGGRClyTvPOKnxynISUG+o+RFA4c6lAmrLhmNSbCrsNyyIpzJKDKpjswedlBTq8hS/C9m3cWTfu0pMXHwBVszHD92uUjptxpfmi1lGkEiTci1dJR3cjmSRTc8xDjbobJGhvlsaAweAbccUtwwgXPDen2IwqY8QlXPjSV5s60jTKRcjncCkyCeyy4LsNg3GS6hxQvNlbCss9nsIyhRV+1JuSYMAVth39OEdUEhtIGkJ4lQEE/BqmZf2iLSDqBVrF5+w96bbJf4KcywYWtREBJJIHITIjpQ72FQlIgzAkVYcbhe9ZQdKUEFRkC5nTZR5WtyvVcxTek6TuCQRTi7A9p8XCYtArzDXijanBytxDaHVpUEkaQTa95F+MUNiUeOUjkesQAKLJsgGG/ZJi/7Uj/AMkpMfHzQjrMQRy/OnDjRCgiLJUg24kawr7j2qLw90AR4pB1ybjSPDG0A3nrQmxugPUDA6RRWCy1algIEmDHDa8X40Ph8KdQi5N71dsvytK4EmEpJJ3uBIAtxNp8qbZWLcvblJMz00nmAL8zffaOtNW8AvwriLwCQDMWMA7x+dMsFloTrCAVIOkknwyq/AG6Rf1A5xTRWBiFSFakyTA3JvHKl2KiDs/gEogxfYf3onCL0OlJ2Vb14frrTDAYUdfL73oHO8HBKwT06Vj8rG1Ujf40lXEJxKSBIsaDRiFHejME/wB6ieIsfMVAGfFtv96z4VHlUi7K5cbTNcMoFd/ei8Rh52FuNS4TD9Kd4VIj6RXQfiRkvoywzyT2VNlqD51cMoAj0FIcQyAs+Z+9O8pXYpG/5Vj8aNZtmnM7xhb7SYMj4qs5xg4+n2q0YnaOII9puKrqMT3upYBEHQZEeMavDfYyR7V1pU9HPq0VPE4eACbzSzOm1hvUg6VJSrewhQmfMFPzVozDC7AdSBzt/W1IsxwneWN9RQg8oUsT7A/FZ2qZCqYTmmA7lrS79ITA9QLn+L7Sa57mWJGgIRGmbV0N/AqxTSQtaW0BIMk6uGxPtVIzbJVhTkmdCtKupIJlIHCAT60RW7HWxU3mZHhMm0X+KndeKgoFKZIAJIvCSCCOvDypeyiDMTw8xUuKdi6ZiCNURJG3rB2qyvoVbPofM0oHdhSUlCnEymJghW/lSfM8mw6mFlaADqGlSRBASuBHpRuduKU14R4yoBPP6wI+RSbH4kFCkkHSFRE7Efe+9OTSeyxK0AP9jEIedJcIbg6TEyoDUb8hIHrS3HdgXilKUaTEwZiEpI1E9Lj2q7YvFLBYKgNK3FkkREFegX8ki/ETTXAthZZBAKdJN9/+mpRPTVApcFYfBzlXYx5ps62xCRK1jcWsOieNH5XhQJBB8SZAjgbDeujZm6ErAEy6pCD5JVJ8pSoigcTlqNbigm5UkJjiSTNhwm/pRwIoWYPLnHzqVpVphJ2SdI4C20UW20mFjQAJhIN45mfameBwKmyqL2iduG/WoEYIyvf6rz/KmrIxSAAfb0iwihX29SVA7EW896eKYkEG/CI4UpbZIWsj6BpEnkASUp6jUnznpUM8FKLRPG6kVvs8D/me7Gy0n3TcfnTTEtXn1qtsvlnEh0X0OTHNJtPrBjpV9zHLlKOtsakq8XUSJrm+tyjce0blNJ0+gLKsQVEpO+4p5hm7yRtS7KcvKSVG0cD603bV1roePycP7GXLSlorT6pJJ5kn3ovs+gBZUfxW9aVY0wvQNgY3n5o7CKkEdPmRFcuEnHJf7Nko3AsmKEDpsf8Anh/eq2EaXdYktLGtUkmCdabpPBMf+4B2q1atSSoWn9EVXlMQshSRuTEbqBS4k+pQtMdRvNdntWc5Hm8tIBKoISVJIAtFpKRukAj6b7dLoM9y4IdYSkHx96okQE+FLYBJ81jbeKuOAUlCAE7Sq8z+NRnzqrdosRLwaTwaXpI4JcWmY/l7s/FKUVQiprJDTadyEjzURpTJ5W+1Jskwrz6lpSsJkqHiv4Ux9yRfjFN8Rmild4U20qUop38MEAEnaZPtVbW2oECYJNym1yJIPMTMDhWddgwbP8ldwpBcCSlWxTSNzErKC3qPd6tembao06o5xanuch1YAWoqjaTNI22d56+tWogj6NTgYaA1kkHVJAJKgQQOEbb9arLWR4hxxxaAFJU4spUFCdMnn5mOYNWXHCWyCAoKQQExfUAZMg8jt0qXsyIw6LkBQ3FptE3Gx32FTlFSdDToUYHK3+5w6FpIAKQeP0a06fkmas2RtEobMRpCkkcdwBPsaNfgFH80+sG/yaHbxUKUmIkkyeEyT8xQo1sd2hVnYPeo1CAXEqB/dA1JUbGZ+k+tTYIKSQ4sEEpSlIJsmYASQN1XJJ86XZzjkuQo699SYH4YMjqCUhXmARtThoqKUqMhZCbjZsQLCd1GTfkfcTVkvgbYdwK1EGRqj2t9wajwYI1kjdcb8BafzisZbHdpjkPcisYUJUhSeC1Ln1UoUEArEWSTAJAMTz4D3pDicOJSkbrLhWeQKkN2vaR4RR+aZhoYK4MgAkC5kKFgOMm1CqbLbClm7g073+gyBI3uST1JpPokkUjOcInv0kRcabfwwR6RPtXQst/0W/5E/auUZu+rvU9dRHwIPvXRuyYUjDJSuSRMGOH6ms3jx4yL8suSGTjo2NprDTU3NZfbCiBx/wCD+VR4lzTbjwrZZTRUMzaIecJtc/eh3nFJw7yk/UlIIHPxTpHnBp92kwgWlbyZK9A1JEklKdUaR+94jtvat8iyVCkrU6khR8EEkEBClcPOY6Vzf40vb+jY8y9f7COyOYF5oBV/CFAjaCKlxmGIAc/7bgWREygSFCPIz/tFSZUwhlS2kpAgBSOraibf7VSPJSa9isaAdJEgqhXG2hSjI8h810IRqNMxt2xZleD1ISlC06JWExvpS4QPj7UHl+UlzEPFagdLTSQR1Li1/dHxXmGEoVMWZLreqTquApKSAYWFE7EWUk3vaXDufsHlggB58In8IS4ltox9/MUAU85OoNYgmE69K0iAD3ZTFusVHiuzLxKYbM+EfUCTJIk/rjV57TsgrbR9Or6bcUuNj2he3GssLUl5IcUICRpI2UtYMA8iEoT56jS9asCoZj2Gf0AjSpV5SDEcr1Tsb2LxespS3sJ3Hr967y8uq664SreDKk7TuB/T5qfrSIp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24" descr="data:image/jpeg;base64,/9j/4AAQSkZJRgABAQAAAQABAAD/2wCEAAkGBxQTEhUUExQWFhQXGBsaGBgXFhoYGhkXGBgYGBwZGBgYHCggGhwlHRcaITEkJSkrLi4uGB8zODMsNygtLiwBCgoKDg0OGxAQGiwkICQsLCwsLCwsLCwsLCwsLCwsLCwsLCwsLCwsLCwsLCwsLCwsLCwsKywsLCwsLCwsLCsrLP/AABEIAJAAwAMBIgACEQEDEQH/xAAcAAACAgMBAQAAAAAAAAAAAAAEBQMGAQIHAAj/xAA9EAABAwIEAwcCAwYFBQEAAAABAgMRACEEBRIxQVFhBhMicYGRoTKxQsHwI1JictHhBxQzgvFDU5KiwhX/xAAZAQACAwEAAAAAAAAAAAAAAAAAAQIDBAX/xAAkEQACAgICAgICAwAAAAAAAAAAAQIRAyESMQQTQVEyYRQigf/aAAwDAQACEQMRAD8A4eK2ArUGttVAGwrYKrQVmgYSipULoZi16ITB6U0IYtrBTUQUOV6lZSkJmRY+tAOYgA2oAYMLHGi23gNvvSE4g1qHDSAtQzEgbD3r3/6Rjzovsh2b75kuqIGo6UEgkADcwOJPHpS3P8kdwy4N0nYi/wA1FTV0S4ugpnMSPxD1vRQzHVEwBx02Jqpl88aNyplbrgQgXPHkOZqVkSx6Ui6VH4pXjlrJusnpVnT2bVoUJGqPDBkz/FwM/FUl3HcNvvSjJPoGmh12bWC4Q64pCYtBiTVqfxj6ISFF5o3B4p/rVGy3KX8SP2KFKj6jsByv5VbstzNxoJw6mVIWmxVEjzmlJFclsnzvHoOEXpbXqj6jaDXOG81UkcDV47ZZhpZLRNyLafzrmjiTRDocETYnGFe9RgWocmva4qdkzylVGVV5Sq1NIDFerNeoA2BqSahqRFAE0wK93pgC1vf3rRRrUCmAyw6ZTQrm8REfPWpGXISah1TSEbGtgKjTTHK8sW8SADAFzwAvueGxvQSR0nEBeGy5gtg6kJQpSTYkGFG3WYpl2khbbfcp1rICtUgJSkwfEeoJFudLsFmq30hThCW0gJbSR4iIgE9I2oVWJI/ZNyEi0A3HD6rzWSmWtoXOYZDIWBoWpUjxJB0kxBk9Zph2TwpZdSVJhpQASoGYUeKuN/ypHi1K7xIgQDeB9PAC+5n86eIdU2Y4K3BHuB/S1WNaIp7GaHiczcQlUtttpm2yje1UDtbgw1i3kAQNWoeSwF//AFVxQ9ALjVnkkq0KMhU7gE8D8VqckazOXlvFp4+ECP3RsUnlNPH+QpNcTTsPl+PSwSzoS0sz4jfzEVcMFmq2kHvmO85K61SM0wuKwKW204jWg2NojyvTnB58ISxrki6ep61ZJ0Z72I/8R87aebA7ktOA+EwQOt4rmiyeNd1zPMGykDFoQtJ2AHH1rnXbzs01hwh5hwKQ4T4OKTv7U07JRl8FMNamt62YZK1BI40ywhr1GYzL1tiVbTFB0CTs8RXqzWRQBgCt0C9eSmpE70wPOprdtNTvQRUbSaBWEaPDQmxpmyjw0E4z4qAQRlmCLriUASVEAeprs2GwbLaC0lIKG0wbzJPAnl0qo/4dYdtLTz6kjUkhKCrYSNxI3mru9hinDRHiIuQATq4kWANZc0vgvxxKtiHdSdQiBJA/iEDTA4xeiGMMrDOtlxlVyCV6iQAokGwEJCRp33npVzyLJW22hCQVlIlR3J3JPW9FYjLFFN1kyQNMCIJvPkKg5/Q4467OaY5LmtakpSR32tIndIXJSdzEfejM5e/zD3dow5VYAK1FMT4jcCDE8T0p1idAUbCAdrSf704wmWHxlKtCRBTax1Dc9aXsvol667OdBshSu9HjQLj7+kEX86ZPENYbvmk6lDcgz4eZjiBxq74vIm3EFLqdWwmLx0iqhmramsDiE/ueFMH8IsCakp3RW8ff0R5AWVsnEYo6gr6RO396DY7NoM4kR3c+EcarHZHCpcV+2XDKPwzufKrWHEBJOHXCE/gOxrQ9GToVdp8vJ7tbCyozdJO3WneMyXAO6F4t7YAQk6R8VWMtL+IxCkpOnyEiPKnz7OHwQUX1lSyNlcfKKa0J6ZS+3WCwbbqBglFSCDqEkweETSbKk+OeVaLdSpwqA0gmY5U5QtEggTbhUmWN0qNM6wa1oCyRCRMVXKY5viypUAkAcP1vS6khxVIzprZIrYVtpipEjwFZmtkGsKEGaACGhIN/1yrVowazhlV5Sb0CGDLlZS1qJPIVphGZE+1dH7Hdn1DDlS0XUZBI4VXlyKCtkscHN0QNt91l7SIhSnEkieIOr3irgzi0kJi4PDYyOF6qvaBZZ/y4EC64kwNVuhmxNFdnXFlgkk/6p1SNh0msctxs0x1Ki7YPE7QLDb9cqZYTEguBKo8Qt1g3HsZ9KrmFdKTzECPaic7wnfsKCSUuJOttSTBSpPLzEj1qGKdPZZkhaOQ5p2uzBLy2lqWlSXCktJFtU7JEXm0c5B412bF5kGzh2VAd86ASkfhCU+NXlqtXGcbmWJOI7wuS4D4V6UkiLAzG/Wuj9i8Eo6sS6orcWAgFXBKfq9Con2rXOUaKlinF7LOp8C534QaoX+IRJwqkomdUqvw61aM3xMQOZikOBbbfcfbcOpEpB9QYv5g1mx/lZPJ+NHMuyWGbW+EvmG4kiYk1d2cBhEuy2JSBblNbO9jWsIhTqgXTPhHIeVD4bDLfjQ0UACdq2ybOc+yFOIaw2taCAtznwqi5zmC3nJdUVdelWjOOy7ikOOyRp31CAfKlGQ9n/wDNKMq0ADeJk8hTjrsehGvDA/RTTD4I2M6UgURmmSuMNlZjTMSPvFKm2Vqvrt12p2Ps3x2VhI195N9qTvAA0dinCSAaHfEkn9WtTVjQQyhB8MEHgZonBpSFgSQROkkcRO3OiOz7jba+8dZDqNChpNhqix8xQbOJWtSQtRVAAEmYSJgDkKBgzLBmOArZ2DttW2JXcxx40Mm1MQSy3BFFPNiKjwyppsjDhSaGJgGXKO3X712/s8gjCpSYkDhP2NcPaRpUa632JzsOI7hSQFJFiLSOtZfKi3Ev8eSUwHt/hIZbdH4F3MbBVpjzipOx7s4ZTcqJEEbEgGY6TanmYYfWhTatvvSfKWe5xDjaTGpKVbxa4J+1Y4ZLhxNs8dS5DbDGUwT/AF9Yp3hnYE0nSkhUgb+5HM0ahywjz9qq6ZPtUL3exOHKtQcWhMyUgAq8gvh5wTTdxaG0hKAEpSIAHAC0frnUSnyBf9bUoxTilReAZ9KseS1Qmn23ZAh0O94pV9Jgcwf19qFbfDGEW+skqWonkSdgK3WSqyBYqieF7cKi7Z5U8pptDUkAkqHGbQR8+9Ww20imeotlKxXajEKJOsweHSrBge0y2wFobVEcRY0HlvZcQTiUrSfwjafWmYbbQ2dSjo2TPA+m/nW1tJ0c9p1yBldrX8ZLfdSOITx8zU7epsalNBASIA5+1MsLg9CJaWPH+IiqlnubuKPdkg6DuOJoe3siwrPO7fZCTKVTtPGqs3lqmlgHbgeFNmHkup8W42oJ58wEkzFh5VJaRFNizHMifWsPZWA33veJMqIDc+MCJ1Efu8PSsY148alwuEW6olAnSgrVcDwp3Jk1NFiNMG74Sk7cuptNCYNvx+9EZeyVLKRuQYk2kXqHBG+2/wDWgZGnasgTUjrX7NBAH1Lkjcxp38vzNRsihA1RulMUywzpoRxsjyqTCOkmKGRJiCFBXEGm+ExJaUhaTtBNDnCkiSN6lDYCbyKi9od7tHVcJiS42hZEEgHzHMEVjFYLWQpP1pmP4geFVXsPifEtF9MeGd9ybjnVxwrsiQbpPxXIyY/XNpHVxz5wTN8Om20HY/0qUYcg22iiUYhKhte9bF4DfalodsXODiqk2bYB15OhKtCeJi/pTrF4tMWoJ7EEgmKjdPROrR7LMGGRClyTvPOKnxynISUG+o+RFA4c6lAmrLhmNSbCrsNyyIpzJKDKpjswedlBTq8hS/C9m3cWTfu0pMXHwBVszHD92uUjptxpfmi1lGkEiTci1dJR3cjmSRTc8xDjbobJGhvlsaAweAbccUtwwgXPDen2IwqY8QlXPjSV5s60jTKRcjncCkyCeyy4LsNg3GS6hxQvNlbCss9nsIyhRV+1JuSYMAVth39OEdUEhtIGkJ4lQEE/BqmZf2iLSDqBVrF5+w96bbJf4KcywYWtREBJJIHITIjpQ72FQlIgzAkVYcbhe9ZQdKUEFRkC5nTZR5WtyvVcxTek6TuCQRTi7A9p8XCYtArzDXijanBytxDaHVpUEkaQTa95F+MUNiUeOUjkesQAKLJsgGG/ZJi/7Uj/AMkpMfHzQjrMQRy/OnDjRCgiLJUg24kawr7j2qLw90AR4pB1ybjSPDG0A3nrQmxugPUDA6RRWCy1algIEmDHDa8X40Ph8KdQi5N71dsvytK4EmEpJJ3uBIAtxNp8qbZWLcvblJMz00nmAL8zffaOtNW8AvwriLwCQDMWMA7x+dMsFloTrCAVIOkknwyq/AG6Rf1A5xTRWBiFSFakyTA3JvHKl2KiDs/gEogxfYf3onCL0OlJ2Vb14frrTDAYUdfL73oHO8HBKwT06Vj8rG1Ujf40lXEJxKSBIsaDRiFHejME/wB6ieIsfMVAGfFtv96z4VHlUi7K5cbTNcMoFd/ei8Rh52FuNS4TD9Kd4VIj6RXQfiRkvoywzyT2VNlqD51cMoAj0FIcQyAs+Z+9O8pXYpG/5Vj8aNZtmnM7xhb7SYMj4qs5xg4+n2q0YnaOII9puKrqMT3upYBEHQZEeMavDfYyR7V1pU9HPq0VPE4eACbzSzOm1hvUg6VJSrewhQmfMFPzVozDC7AdSBzt/W1IsxwneWN9RQg8oUsT7A/FZ2qZCqYTmmA7lrS79ITA9QLn+L7Sa57mWJGgIRGmbV0N/AqxTSQtaW0BIMk6uGxPtVIzbJVhTkmdCtKupIJlIHCAT60RW7HWxU3mZHhMm0X+KndeKgoFKZIAJIvCSCCOvDypeyiDMTw8xUuKdi6ZiCNURJG3rB2qyvoVbPofM0oHdhSUlCnEymJghW/lSfM8mw6mFlaADqGlSRBASuBHpRuduKU14R4yoBPP6wI+RSbH4kFCkkHSFRE7Efe+9OTSeyxK0AP9jEIedJcIbg6TEyoDUb8hIHrS3HdgXilKUaTEwZiEpI1E9Lj2q7YvFLBYKgNK3FkkREFegX8ki/ETTXAthZZBAKdJN9/+mpRPTVApcFYfBzlXYx5ps62xCRK1jcWsOieNH5XhQJBB8SZAjgbDeujZm6ErAEy6pCD5JVJ8pSoigcTlqNbigm5UkJjiSTNhwm/pRwIoWYPLnHzqVpVphJ2SdI4C20UW20mFjQAJhIN45mfameBwKmyqL2iduG/WoEYIyvf6rz/KmrIxSAAfb0iwihX29SVA7EW896eKYkEG/CI4UpbZIWsj6BpEnkASUp6jUnznpUM8FKLRPG6kVvs8D/me7Gy0n3TcfnTTEtXn1qtsvlnEh0X0OTHNJtPrBjpV9zHLlKOtsakq8XUSJrm+tyjce0blNJ0+gLKsQVEpO+4p5hm7yRtS7KcvKSVG0cD603bV1roePycP7GXLSlorT6pJJ5kn3ovs+gBZUfxW9aVY0wvQNgY3n5o7CKkEdPmRFcuEnHJf7Nko3AsmKEDpsf8Anh/eq2EaXdYktLGtUkmCdabpPBMf+4B2q1atSSoWn9EVXlMQshSRuTEbqBS4k+pQtMdRvNdntWc5Hm8tIBKoISVJIAtFpKRukAj6b7dLoM9y4IdYSkHx96okQE+FLYBJ81jbeKuOAUlCAE7Sq8z+NRnzqrdosRLwaTwaXpI4JcWmY/l7s/FKUVQiprJDTadyEjzURpTJ5W+1Jskwrz6lpSsJkqHiv4Ux9yRfjFN8Rmild4U20qUop38MEAEnaZPtVbW2oECYJNym1yJIPMTMDhWddgwbP8ldwpBcCSlWxTSNzErKC3qPd6tembao06o5xanuch1YAWoqjaTNI22d56+tWogj6NTgYaA1kkHVJAJKgQQOEbb9arLWR4hxxxaAFJU4spUFCdMnn5mOYNWXHCWyCAoKQQExfUAZMg8jt0qXsyIw6LkBQ3FptE3Gx32FTlFSdDToUYHK3+5w6FpIAKQeP0a06fkmas2RtEobMRpCkkcdwBPsaNfgFH80+sG/yaHbxUKUmIkkyeEyT8xQo1sd2hVnYPeo1CAXEqB/dA1JUbGZ+k+tTYIKSQ4sEEpSlIJsmYASQN1XJJ86XZzjkuQo699SYH4YMjqCUhXmARtThoqKUqMhZCbjZsQLCd1GTfkfcTVkvgbYdwK1EGRqj2t9wajwYI1kjdcb8BafzisZbHdpjkPcisYUJUhSeC1Ln1UoUEArEWSTAJAMTz4D3pDicOJSkbrLhWeQKkN2vaR4RR+aZhoYK4MgAkC5kKFgOMm1CqbLbClm7g073+gyBI3uST1JpPokkUjOcInv0kRcabfwwR6RPtXQst/0W/5E/auUZu+rvU9dRHwIPvXRuyYUjDJSuSRMGOH6ms3jx4yL8suSGTjo2NprDTU3NZfbCiBx/wCD+VR4lzTbjwrZZTRUMzaIecJtc/eh3nFJw7yk/UlIIHPxTpHnBp92kwgWlbyZK9A1JEklKdUaR+94jtvat8iyVCkrU6khR8EEkEBClcPOY6Vzf40vb+jY8y9f7COyOYF5oBV/CFAjaCKlxmGIAc/7bgWREygSFCPIz/tFSZUwhlS2kpAgBSOraibf7VSPJSa9isaAdJEgqhXG2hSjI8h810IRqNMxt2xZleD1ISlC06JWExvpS4QPj7UHl+UlzEPFagdLTSQR1Li1/dHxXmGEoVMWZLreqTquApKSAYWFE7EWUk3vaXDufsHlggB58In8IS4ltox9/MUAU85OoNYgmE69K0iAD3ZTFusVHiuzLxKYbM+EfUCTJIk/rjV57TsgrbR9Or6bcUuNj2he3GssLUl5IcUICRpI2UtYMA8iEoT56jS9asCoZj2Gf0AjSpV5SDEcr1Tsb2LxespS3sJ3Hr967y8uq664SreDKk7TuB/T5qfrSIp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26" descr="data:image/jpeg;base64,/9j/4AAQSkZJRgABAQAAAQABAAD/2wCEAAkGBxMTEhUUExQVFhUXGBcYFRcYGBgXGBoYGBQXFxcUGBgdHCggGBwlHRcVITEhJSkrLi4uGB8zODMsNygtLisBCgoKDg0OGxAQGywkHyQsLCwsLCwsLCwsLCwsLCwsLCwsLCwsLCwsLCwsLCwsLCwsLCwsLCwsLCwsLCwsLCwsLP/AABEIANgArwMBIgACEQEDEQH/xAAbAAABBQEBAAAAAAAAAAAAAAAEAQIDBQYAB//EADkQAAEDAgQEBAUDAwQCAwAAAAEAAhEDIQQSMUEFUWFxBiKBsRORocHwMtHhFELxBxViciNSM4Ky/8QAGAEAAwEBAAAAAAAAAAAAAAAAAAECAwT/xAAiEQACAwACAwACAwAAAAAAAAAAAQIRIRIxA0FRQmETIjL/2gAMAwEAAhEDEQA/AM++tdMDylcRKjeFwmj0c6SonvdzUodAUTjKaIGivzXOxEJ7aLVz2NTtDoYzEFPFZRlt4Tn0uSB1gpem/HUcFNlOiSZuLITxjJ1QxYkfQhFIeosW1bJM6rQXKak8hS4hoYHhPCgphG4dkqWUo2BVSoqminxFKDZDPCpE0RymuqJJC57wVYEZcZRGFecwv+QUM8wuwr/OPX2KZSCP6gglTUsSDrqgH14JhNoGShxLtFme65rxN0KFxU8SaDyRNk4MagW1rwn1awS4jQSWhD1XPiQDlGpiwUYqk2C1eEY0D4cCwA7zqqjEZmadWyc1zSo8fR+FULf7fyEwtGyXETpE5pzopWNjVQ07J2ZQxLSeAuIEaIcuI7JrsYOYHKd+qKZajY74qkbVKSnBTn0jCBV9JGunVMqUwhxTK4EookgxVLkhWsR7myoXUCrTJZAaaWi3zD19ii6eFsn0MJ5vzkmpKwQA6ncqXD07p9agZS0KJlU2NIe5sFKHDRPbQvdSMpCVNjpkdPDglQYrDwbKwfUAsE005Ssp9UD8Gw81RyF/ktNgag+K91tIA5dlXcHIa5wI1GvLmhcQSyqHMNh+q9iOStPQSwk8SYbR4uN0Lw8sgF4MWHIjl3BTOKYl1Y5WHuh8PUyjLqf5QUWWJwHm8jgRqJP0TKuGcyGmJPXQRqUzD44jNpJO28AT6JuNxBNMwJdMuG55fLkpYlBDfh/FeGM0t69StCOGUqbYsDBMnWfuqvwbXp3mQ/cnVE+KMcKtalTb/bMjvGp3VJJLRv4gTijGsLHNH6gfp/lA/wBUSrjxBSHkaP7RH3KpHU4WdIUuwinUlc5qFFt0ocSjiRQbTpjdOAGyr3vdsup1ClxDAs1Cuo1b/nJRtq9FJTeJEflk0tFh3xACbSnh86CElSoAbDdKTZJl+hx6rv6ebyhX1CXCNkWK8cpSdgl7HDC6WlTOOUXCWnVnWwUlJnxHTHlH1P3TVt0Nla1r6hlvlboXdzsihgWNtqReTf1jRWQgOIsA4XaRvseiGxhgaev5st0qEA5Q39IF+3PZVtZpB2lWL2u2BJtz07qLGtIG+6TY0gdhuDawiO6eWSZ1jY7xsVCTEGDO4jRW2EoeXNH53SYwVzNH0yA4yHgzBtsU7hGHp/FMktcefTUAoo0YIHPQfmuqlpUARlfEAHvrNjzSasLE4y8Zg1v9ohVTxKLNEh5BJI2ceW08ikxFANNjP1Wbx0yJL2VppXSmwUtY3suDQAZVWJEdOopSAo4skQSxQ0ypKX6h+bKOm4qWndw/NkexIXFYtkdZQJxRJTMXTuehKbhg1UopI0sc6sQPKpcPcX15KMwCpaTgDO6H0PkWNKtNlq+GYTPQkAAc+axlLFRoFtfDlRrqcFx10gjTbS6fiWgwT/b6p80OO07x66oFvCqj3X8omOsdF6Vg2As7fkKh4nAe6LW5b9Fq4isxnE8PWw4lryacEE5JIcNnRtCTh2MZXoOJHma1wJ63ieS1OEqlzTmE+/qqypwtrajjT8oc3/yWsT2XO8NVpn6lIRJAtExobiVZYziFNuRmWSZJaNSOcbaoo4UE5BGg/Ckwnhqk55q1pc6YiSB9NkP4xoq6zg8B9Jj2gOgktIFtROm0IzDvESZEcjHdaHEUWuaKYgNAsxogRyUvDvCbi0hxgHQ6kBaQTozk9M7Vw8yIABBg/wBxMd7oFuFDWSbn5rV4jgwbUAzHyjU+6zbmuD3NNwHG5vKjzKkEdKevTOqUUyYEK5FJpNwp3Um6i8LHmPgVlfCNY29yq1zSdrK1xQDjJUXwPLLT6JqQqK9tv1aKNtWHCJ/AjXE6G5UDcP5gT+WWkXpLaCH4PMTItKGr4MAWcAiqlcm191C8jceqlWDAxgDqXKV9PKY1Ugozdrlzmu3CqxJjHDcC+yvfDVYvMEmQdCZt2VRgicwjXRSnEOo4gxHmubcvqtIYV2esYBrmjQwdQduwVdj2NkEwf88k7wxxxtRuV2UHYAK5xeFYRJatexAFF1NlN2UCT+QqHic0wNJdP59UlZ5+L8IT5vNHQGCfqh/GHEKVPIHulwEtaNYmL9LFR5IctKhKgWYutHwzDhzsrhZwmdp2WApcdpO8pzNnfUC/st7RxBYKVgfIADP1nqs4eN3bLlNVgg4Y6nUgFzi4tvyE3+i2Veu2mzMdAFXYBj5zEAzvK7jDxl8x05LfoxemY4xx9rSYaCXSND8j81j8HjJBLmuuTt9Ef4ixDCIpmCZEbnZVoxRowwk6a/ysvIuRccCKt9HAdCkZUJ8rY6lIcS1zDmknUafNdgqZeP8A4zGzh9bLH+NeirHGlNinUsP81HUOQkF0+6I+G3JLT5lk00V/VgxouLjoAhS3zQdUaAYuboel+o5hPVUnpnKKBsjsxuIk3KkJERAKbWdrGqjDoIJO2ytojmKxif8ACnUpjXn9kryJgGT+aooQTgKQzgCCdb6Ini3BXPIdIBjUA6qHhLmtqNzOA7CfQraupZtL8pH4Vv41cRpmAoVXUzlu14jSfbktx4d8Th4yVXQRYWvOl1VY/huYy0XE3mL+6qf6R7Xcusx6dVHJxZpSZquK0Q2uyqDa4dPI6fULD/6ly6pTqsMgMyui9wZHuVq8BiswyvkkaT7qt4p4eZUJykg8wbfWy0UyXE82o1atQhrZcSYAjfRe3cNwUDD0zf4bRm6kAfyspwbw3Sa4F1UuInSB7Dmtlg6DbgP80fmqfP4HEvMZxSnSbckECwWH4vxx73ANdYnRTcToVMxl1xHy7KprUCXAAX5x1WUpNuilFIrcEw1MQXGQ1nXfeOifxSh8QkC8aHqtXw7gjaTY3Ny7qdR0VdimgVrABsfVXJNRsS7MfgMNVfUDDYansttgsJkZ5SZn8hQuwY1AvrO6MwFa4abrFy00Swq+LcPzD9N//bdVWEzXa7b8C1WMwro8pJ1v05LPY0AEVAZgw8FOStENHf0pcZUraRb+yc2uG3J10AURxE/kLFA2inruMm2591DUcALHM76AJMS8ydTc+6iy2910UYHNqmeZTviEAxr9E9jzG3pqoDX1zA+qChKdd8ze1wvTeDVRUYMx2Ex20leaVatpgLReCuIAAscbA27clrBjNTjnknJTa3/sdusKjx9JgAaHOcdd5mVbkZZfuRvsNv8ACGpsbmc6ZdoT1N0pKykymY5zXSbOOlla4SsTa8zcxYDcIDGUNG/qdv0CZgqxa7KXEaXOhWaLLf8Apy11Qx5QGwBHqFJVx5M5QDa87dENXxph0kAGB/PyKrG1sxysBA1MaH+UnnQLS3Fd5DRNrTOvZWfD8P5iC0mY/wDqFTYIRUa0iZAcPnf7LRNqQ8EEtdsSPK7pPPuqgvYSLDGtytJgaa6fNYUcSbWqnLAAMEDc7q48X8aNOkQNTbXcrFcCqRUc06mO4WnkeURHs3TWAgIXCYBxqOcDb80UuHqANA5+qu8BRlswuerNboEqv8rhyHzss1iA14c3R0EH/ktHxOQDNll8E8GtJI19Qq5VjFxKZlJ48rrEWvy5pwMG7gttxHhLazNYdFnD2Kw1XCuY4tcNN1Mo07MmgCvTeXu1ifulGWPNubqSv+o6EyefNV9QGZ1WnZLQXnjb+Erxc+WQghVP0Ugru0kjt7ooVE2Ia3oPVXnhzhWeiXCRex9FnXu6zPzW9/09bnovH/Kx9FcV6KOa82a+Z1HKQpOG5R1LnH6iJV7X4e0x03VVieH2EWcdNtLyjUy+yJmGPmcdXGBH/Y2VPj6TmSYETfp+fZXOGrljg136XGxOs847lF4nAhzee5+xSq+gMo/zQJIsb8vyytMHhg6OQHrIuZ+Sk/oYdYcv5RVTDy0kC4IJOkwJgfJTQ7IH0HfGpkWlgjvJM+swrP4jyZDo2c03EjcJj35jnghrRHt7KelRFsrSb6/ZUhMy/ibDOe0HXIcx5WKrcBSzYguGgAsvRMTwsCk+bktdr2WJ4HSOcnXbsnJUJF+BAFvVanhbYYIWeeyI5q94VVgQVMP9FS6IOM4APYZCz1DhbWn9K3VQBwVXXwGUpeTxbaHCeUyrose3aW8lX47hVOqTNjzC0Dxa+iErNnuldYwas8sqHzOm1zHzKje2BYaqWplzG+5mZ57IL+qAMAn0M/VFGVj5m2WOyjdTAJubc1JTqX/lS4YAOk33Ex7phgNVY4jMRH0+Q1W//wBNnxSM2lxjtzWExLhJN/W5/wALb+DKg+AHaeYx6Kk60aRunReyDfTBvvBAHf8AAnsr5hysqyrVhxI3gTeyTnZaiG18GyczgNI572j1UDGPaQHCW3vyE2lOwjsxN9Lid+/0VnpF5/PZC/QFQWiQY6adUKcM+o8Boc1twSdwStVRLXTAFmtPoZ/YqV7Wtvpe26pxYrRV4ThDWty6j97hWOHoARYDohqzzq7ykaj9/wA2RuFIO9+n0TjVifRHxRn/AI3RrBifZYjguFibRJ+S2/GHw2FksPjGUpDiJnROb0UegurTjqPZS4WsT+m5AuEBiuKNLHFuo06qufxllOk41Jkg6GDosG6ka/iX/wDu7Q7K6x5HX0VmziTS3mdhuvEcfxDM7M0v6Z3Se3ZXXDfEJpRJJmL6rVTrsyaPVhSkcyfl2CrsXRLVneF+Ks5/VbqfstPh+JU3i5CHFT6KUmjxnFDzGI1d6306IetTnoY52R9ZrM7og+Y7wZk2hROombi09PUR+6iyLB8OyS1p3IEjUSY0XZIkEmxI+uyLw7W/EblaMsjWdjKjq05J2uTud0WDB45T1XpXAOGZaFNokWk9zcrz9v6ot7W+69Y4UwfDEbAeyTV4VBj8NRLYkyNO3VEU8G0i0Wn3UFWteEtPPc7cvunBJMuVsreLcYp0D5o17FJwXjfxDI0cQOwm3sV5t4qweJdWd8ZpaZOUz5CNi3mk4XiqtADzEwQRysZ15KnXZN+j2fD45oLnHX4bbd3vt7qZnEGuEyOXS680PijMH7EgAX6k+5UvBfEDQQ12pM30CTm7BJG/bWDul420+/NFYGu0OguvqgeHPDhIARzKjAbC6dewsg8QYoS3vvaV5Nx6q4YipsM2+noF6/xPLUaQeXqvHfGLMuKcNoF/TTupkm5B+IlLibg3LKhfiC4QTI6+yEa4C5hKKonRTxIbB8Rh9wDfRNDXCJ9Ec2tvYBSZGkzYnrqnyYkyOiwgD3nQKyo16wgMfH/aYiOfNDlk21A7BSmuP/U8pB2GgUWU6GY3EZnujK0zyE2tYqEu2AEdgi6mFAe4kyZJgAaSdym/CY8zFxpex+SqyW7IBTa0AFol0HkAObo6KF1bMQBIb2gdI3KtaeE3cB6GURSw9T+2mDGk9dTylLkUioqsLCIbPIH3PVanw14gyUmtfOYc1T1uHmC9zwDMkbdp2+SidjCINrWG8HodtlSlQuuzef1Tajm5RMnt3lX77tttyXnHh3jDnVTmsADJmB0F1tsHj2E5A4E9L7XC1xjTKvx5gs+Ec5urSD11v9F5hSwbr7jnqe8bdyvXfGVcDC1Q27oBI6ExdeVVmPIAF+cWA9VE8Cwemzax9QkxNN5Iy2M/hRowJMCC47mLdJKm/wBvMiXAHlm9gAo5IaTPQvCb3Ow7W2mBJmSf2WkwuFDdgsh/p7TAztBJiCSRGsw0LYtdmdlGn9x+0rWNNJg21gBj9fLOW8n3A/deS+JwK2KeWjygAdban5r0P/UXiDqFBobYvJYNrReF5ownTTtPzJ3SnjFYJXoRvfppHKdykbTcBOymYPMJNwTtK4uDtA635KiyWOw5y3AEHWb/AC5GymdUGpA/hRM1gj6JzqW7rGNx9FL7DSRlZouRLeWb7QmMqXtYJhYbRym24S0GkiyKQm8CcSyHuOt3W53P0U1Jw+mg36FB4qq74jr/ANzv/wBFc7GO5ptMSLSj8Sdxyjbmn16xgtL3N5x91UMc4xDzPulqVSJBd3SoqyauzMQJJAn16m9yoqlKN/SI+iQ14/x9kgxGlvz1ToWD6ct/t+ano8ZqsIhxEegUDXiZvbnf7qYVacjM1pPb3CBoNPFQ/wAznOzGxE5hzUTnGJ8pHef8fJD1mZiIGX/pH3E/VD/ELDAPOSbH0CmrHYc6q4a77G49FOymGQ53mcRYEfUkpjaWUF0ZiQCGDWd3BDuLpzSfndTRWo1XhXiRYx7BDSSLnmdXk89AB0Wow+KyAa9JEST+68xpYtzRa/8Axga877KT/dXZgTmPXMRHYbLWPkpCtG78aYYV8LMjNTOcb7ebbl7LzFzbSCCOYN/kr2p4hqvBbns4ZS06Ed99d1X08SGGzRrcz06CUTlbwQG2lbb876lPLYmSb7DT1P7IqviWu2vFotHdc2m06EkjXr0AUWAG18WER0ufmke1huA6e9uiLr0N4E8jr8whBBJ8npmQK6HANB58p27c1JRdJM2n7a9kKXX8odPVJRfGo790UGknEHZXusP1O9yh2uB5eiVctKCSocKp5DunGoJ0HeCkXIoSOfcgwEpSLkAcWnrCUTy/hIuSbCiR0/8AsPTVEtoBoBcTm2b9z+y5cpYdEW5IPmO5JlFPreUOIGYWI9NVy5DLQHWrEmbDrF4TGgwbyuXJk+xpeR+fRIXXmJhIuQImzi0/IWTjWb1HKPadVy5FAPbXA59Rt3uo6ku0aelly5S8KirQ9jLQR8gRdK2kzf6hcuSWi6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28" descr="data:image/jpeg;base64,/9j/4AAQSkZJRgABAQAAAQABAAD/2wCEAAkGBxMTEhUUExQVFhUXGBcYFRcYGBgXGBoYGBQXFxcUGBgdHCggGBwlHRcVITEhJSkrLi4uGB8zODMsNygtLisBCgoKDg0OGxAQGywkHyQsLCwsLCwsLCwsLCwsLCwsLCwsLCwsLCwsLCwsLCwsLCwsLCwsLCwsLCwsLCwsLCwsLP/AABEIANgArwMBIgACEQEDEQH/xAAbAAABBQEBAAAAAAAAAAAAAAAEAQIDBQYAB//EADkQAAEDAgQEBAUDAwQCAwAAAAEAAhEDIQQSMUEFUWFxBiKBsRORocHwMtHhFELxBxViciNSM4Ky/8QAGAEAAwEBAAAAAAAAAAAAAAAAAAECAwT/xAAiEQACAwACAwACAwAAAAAAAAAAAQIRIRIxA0FRQmETIjL/2gAMAwEAAhEDEQA/AM++tdMDylcRKjeFwmj0c6SonvdzUodAUTjKaIGivzXOxEJ7aLVz2NTtDoYzEFPFZRlt4Tn0uSB1gpem/HUcFNlOiSZuLITxjJ1QxYkfQhFIeosW1bJM6rQXKak8hS4hoYHhPCgphG4dkqWUo2BVSoqminxFKDZDPCpE0RymuqJJC57wVYEZcZRGFecwv+QUM8wuwr/OPX2KZSCP6gglTUsSDrqgH14JhNoGShxLtFme65rxN0KFxU8SaDyRNk4MagW1rwn1awS4jQSWhD1XPiQDlGpiwUYqk2C1eEY0D4cCwA7zqqjEZmadWyc1zSo8fR+FULf7fyEwtGyXETpE5pzopWNjVQ07J2ZQxLSeAuIEaIcuI7JrsYOYHKd+qKZajY74qkbVKSnBTn0jCBV9JGunVMqUwhxTK4EookgxVLkhWsR7myoXUCrTJZAaaWi3zD19ii6eFsn0MJ5vzkmpKwQA6ncqXD07p9agZS0KJlU2NIe5sFKHDRPbQvdSMpCVNjpkdPDglQYrDwbKwfUAsE005Ssp9UD8Gw81RyF/ktNgag+K91tIA5dlXcHIa5wI1GvLmhcQSyqHMNh+q9iOStPQSwk8SYbR4uN0Lw8sgF4MWHIjl3BTOKYl1Y5WHuh8PUyjLqf5QUWWJwHm8jgRqJP0TKuGcyGmJPXQRqUzD44jNpJO28AT6JuNxBNMwJdMuG55fLkpYlBDfh/FeGM0t69StCOGUqbYsDBMnWfuqvwbXp3mQ/cnVE+KMcKtalTb/bMjvGp3VJJLRv4gTijGsLHNH6gfp/lA/wBUSrjxBSHkaP7RH3KpHU4WdIUuwinUlc5qFFt0ocSjiRQbTpjdOAGyr3vdsup1ClxDAs1Cuo1b/nJRtq9FJTeJEflk0tFh3xACbSnh86CElSoAbDdKTZJl+hx6rv6ebyhX1CXCNkWK8cpSdgl7HDC6WlTOOUXCWnVnWwUlJnxHTHlH1P3TVt0Nla1r6hlvlboXdzsihgWNtqReTf1jRWQgOIsA4XaRvseiGxhgaev5st0qEA5Q39IF+3PZVtZpB2lWL2u2BJtz07qLGtIG+6TY0gdhuDawiO6eWSZ1jY7xsVCTEGDO4jRW2EoeXNH53SYwVzNH0yA4yHgzBtsU7hGHp/FMktcefTUAoo0YIHPQfmuqlpUARlfEAHvrNjzSasLE4y8Zg1v9ohVTxKLNEh5BJI2ceW08ikxFANNjP1Wbx0yJL2VppXSmwUtY3suDQAZVWJEdOopSAo4skQSxQ0ypKX6h+bKOm4qWndw/NkexIXFYtkdZQJxRJTMXTuehKbhg1UopI0sc6sQPKpcPcX15KMwCpaTgDO6H0PkWNKtNlq+GYTPQkAAc+axlLFRoFtfDlRrqcFx10gjTbS6fiWgwT/b6p80OO07x66oFvCqj3X8omOsdF6Vg2As7fkKh4nAe6LW5b9Fq4isxnE8PWw4lryacEE5JIcNnRtCTh2MZXoOJHma1wJ63ieS1OEqlzTmE+/qqypwtrajjT8oc3/yWsT2XO8NVpn6lIRJAtExobiVZYziFNuRmWSZJaNSOcbaoo4UE5BGg/Ckwnhqk55q1pc6YiSB9NkP4xoq6zg8B9Jj2gOgktIFtROm0IzDvESZEcjHdaHEUWuaKYgNAsxogRyUvDvCbi0hxgHQ6kBaQTozk9M7Vw8yIABBg/wBxMd7oFuFDWSbn5rV4jgwbUAzHyjU+6zbmuD3NNwHG5vKjzKkEdKevTOqUUyYEK5FJpNwp3Um6i8LHmPgVlfCNY29yq1zSdrK1xQDjJUXwPLLT6JqQqK9tv1aKNtWHCJ/AjXE6G5UDcP5gT+WWkXpLaCH4PMTItKGr4MAWcAiqlcm191C8jceqlWDAxgDqXKV9PKY1Ugozdrlzmu3CqxJjHDcC+yvfDVYvMEmQdCZt2VRgicwjXRSnEOo4gxHmubcvqtIYV2esYBrmjQwdQduwVdj2NkEwf88k7wxxxtRuV2UHYAK5xeFYRJatexAFF1NlN2UCT+QqHic0wNJdP59UlZ5+L8IT5vNHQGCfqh/GHEKVPIHulwEtaNYmL9LFR5IctKhKgWYutHwzDhzsrhZwmdp2WApcdpO8pzNnfUC/st7RxBYKVgfIADP1nqs4eN3bLlNVgg4Y6nUgFzi4tvyE3+i2Veu2mzMdAFXYBj5zEAzvK7jDxl8x05LfoxemY4xx9rSYaCXSND8j81j8HjJBLmuuTt9Ef4ixDCIpmCZEbnZVoxRowwk6a/ysvIuRccCKt9HAdCkZUJ8rY6lIcS1zDmknUafNdgqZeP8A4zGzh9bLH+NeirHGlNinUsP81HUOQkF0+6I+G3JLT5lk00V/VgxouLjoAhS3zQdUaAYuboel+o5hPVUnpnKKBsjsxuIk3KkJERAKbWdrGqjDoIJO2ytojmKxif8ACnUpjXn9kryJgGT+aooQTgKQzgCCdb6Ini3BXPIdIBjUA6qHhLmtqNzOA7CfQraupZtL8pH4Vv41cRpmAoVXUzlu14jSfbktx4d8Th4yVXQRYWvOl1VY/huYy0XE3mL+6qf6R7Xcusx6dVHJxZpSZquK0Q2uyqDa4dPI6fULD/6ly6pTqsMgMyui9wZHuVq8BiswyvkkaT7qt4p4eZUJykg8wbfWy0UyXE82o1atQhrZcSYAjfRe3cNwUDD0zf4bRm6kAfyspwbw3Sa4F1UuInSB7Dmtlg6DbgP80fmqfP4HEvMZxSnSbckECwWH4vxx73ANdYnRTcToVMxl1xHy7KprUCXAAX5x1WUpNuilFIrcEw1MQXGQ1nXfeOifxSh8QkC8aHqtXw7gjaTY3Ny7qdR0VdimgVrABsfVXJNRsS7MfgMNVfUDDYansttgsJkZ5SZn8hQuwY1AvrO6MwFa4abrFy00Swq+LcPzD9N//bdVWEzXa7b8C1WMwro8pJ1v05LPY0AEVAZgw8FOStENHf0pcZUraRb+yc2uG3J10AURxE/kLFA2inruMm2591DUcALHM76AJMS8ydTc+6iy2910UYHNqmeZTviEAxr9E9jzG3pqoDX1zA+qChKdd8ze1wvTeDVRUYMx2Ex20leaVatpgLReCuIAAscbA27clrBjNTjnknJTa3/sdusKjx9JgAaHOcdd5mVbkZZfuRvsNv8ACGpsbmc6ZdoT1N0pKykymY5zXSbOOlla4SsTa8zcxYDcIDGUNG/qdv0CZgqxa7KXEaXOhWaLLf8Apy11Qx5QGwBHqFJVx5M5QDa87dENXxph0kAGB/PyKrG1sxysBA1MaH+UnnQLS3Fd5DRNrTOvZWfD8P5iC0mY/wDqFTYIRUa0iZAcPnf7LRNqQ8EEtdsSPK7pPPuqgvYSLDGtytJgaa6fNYUcSbWqnLAAMEDc7q48X8aNOkQNTbXcrFcCqRUc06mO4WnkeURHs3TWAgIXCYBxqOcDb80UuHqANA5+qu8BRlswuerNboEqv8rhyHzss1iA14c3R0EH/ktHxOQDNll8E8GtJI19Qq5VjFxKZlJ48rrEWvy5pwMG7gttxHhLazNYdFnD2Kw1XCuY4tcNN1Mo07MmgCvTeXu1ifulGWPNubqSv+o6EyefNV9QGZ1WnZLQXnjb+Erxc+WQghVP0Ugru0kjt7ooVE2Ia3oPVXnhzhWeiXCRex9FnXu6zPzW9/09bnovH/Kx9FcV6KOa82a+Z1HKQpOG5R1LnH6iJV7X4e0x03VVieH2EWcdNtLyjUy+yJmGPmcdXGBH/Y2VPj6TmSYETfp+fZXOGrljg136XGxOs847lF4nAhzee5+xSq+gMo/zQJIsb8vyytMHhg6OQHrIuZ+Sk/oYdYcv5RVTDy0kC4IJOkwJgfJTQ7IH0HfGpkWlgjvJM+swrP4jyZDo2c03EjcJj35jnghrRHt7KelRFsrSb6/ZUhMy/ibDOe0HXIcx5WKrcBSzYguGgAsvRMTwsCk+bktdr2WJ4HSOcnXbsnJUJF+BAFvVanhbYYIWeeyI5q94VVgQVMP9FS6IOM4APYZCz1DhbWn9K3VQBwVXXwGUpeTxbaHCeUyrose3aW8lX47hVOqTNjzC0Dxa+iErNnuldYwas8sqHzOm1zHzKje2BYaqWplzG+5mZ57IL+qAMAn0M/VFGVj5m2WOyjdTAJubc1JTqX/lS4YAOk33Ex7phgNVY4jMRH0+Q1W//wBNnxSM2lxjtzWExLhJN/W5/wALb+DKg+AHaeYx6Kk60aRunReyDfTBvvBAHf8AAnsr5hysqyrVhxI3gTeyTnZaiG18GyczgNI572j1UDGPaQHCW3vyE2lOwjsxN9Lid+/0VnpF5/PZC/QFQWiQY6adUKcM+o8Boc1twSdwStVRLXTAFmtPoZ/YqV7Wtvpe26pxYrRV4ThDWty6j97hWOHoARYDohqzzq7ykaj9/wA2RuFIO9+n0TjVifRHxRn/AI3RrBifZYjguFibRJ+S2/GHw2FksPjGUpDiJnROb0UegurTjqPZS4WsT+m5AuEBiuKNLHFuo06qufxllOk41Jkg6GDosG6ka/iX/wDu7Q7K6x5HX0VmziTS3mdhuvEcfxDM7M0v6Z3Se3ZXXDfEJpRJJmL6rVTrsyaPVhSkcyfl2CrsXRLVneF+Ks5/VbqfstPh+JU3i5CHFT6KUmjxnFDzGI1d6306IetTnoY52R9ZrM7og+Y7wZk2hROombi09PUR+6iyLB8OyS1p3IEjUSY0XZIkEmxI+uyLw7W/EblaMsjWdjKjq05J2uTud0WDB45T1XpXAOGZaFNokWk9zcrz9v6ot7W+69Y4UwfDEbAeyTV4VBj8NRLYkyNO3VEU8G0i0Wn3UFWteEtPPc7cvunBJMuVsreLcYp0D5o17FJwXjfxDI0cQOwm3sV5t4qweJdWd8ZpaZOUz5CNi3mk4XiqtADzEwQRysZ15KnXZN+j2fD45oLnHX4bbd3vt7qZnEGuEyOXS680PijMH7EgAX6k+5UvBfEDQQ12pM30CTm7BJG/bWDul420+/NFYGu0OguvqgeHPDhIARzKjAbC6dewsg8QYoS3vvaV5Nx6q4YipsM2+noF6/xPLUaQeXqvHfGLMuKcNoF/TTupkm5B+IlLibg3LKhfiC4QTI6+yEa4C5hKKonRTxIbB8Rh9wDfRNDXCJ9Ec2tvYBSZGkzYnrqnyYkyOiwgD3nQKyo16wgMfH/aYiOfNDlk21A7BSmuP/U8pB2GgUWU6GY3EZnujK0zyE2tYqEu2AEdgi6mFAe4kyZJgAaSdym/CY8zFxpex+SqyW7IBTa0AFol0HkAObo6KF1bMQBIb2gdI3KtaeE3cB6GURSw9T+2mDGk9dTylLkUioqsLCIbPIH3PVanw14gyUmtfOYc1T1uHmC9zwDMkbdp2+SidjCINrWG8HodtlSlQuuzef1Tajm5RMnt3lX77tttyXnHh3jDnVTmsADJmB0F1tsHj2E5A4E9L7XC1xjTKvx5gs+Ec5urSD11v9F5hSwbr7jnqe8bdyvXfGVcDC1Q27oBI6ExdeVVmPIAF+cWA9VE8Cwemzax9QkxNN5Iy2M/hRowJMCC47mLdJKm/wBvMiXAHlm9gAo5IaTPQvCb3Ow7W2mBJmSf2WkwuFDdgsh/p7TAztBJiCSRGsw0LYtdmdlGn9x+0rWNNJg21gBj9fLOW8n3A/deS+JwK2KeWjygAdban5r0P/UXiDqFBobYvJYNrReF5ownTTtPzJ3SnjFYJXoRvfppHKdykbTcBOymYPMJNwTtK4uDtA635KiyWOw5y3AEHWb/AC5GymdUGpA/hRM1gj6JzqW7rGNx9FL7DSRlZouRLeWb7QmMqXtYJhYbRym24S0GkiyKQm8CcSyHuOt3W53P0U1Jw+mg36FB4qq74jr/ANzv/wBFc7GO5ptMSLSj8Sdxyjbmn16xgtL3N5x91UMc4xDzPulqVSJBd3SoqyauzMQJJAn16m9yoqlKN/SI+iQ14/x9kgxGlvz1ToWD6ct/t+ano8ZqsIhxEegUDXiZvbnf7qYVacjM1pPb3CBoNPFQ/wAznOzGxE5hzUTnGJ8pHef8fJD1mZiIGX/pH3E/VD/ELDAPOSbH0CmrHYc6q4a77G49FOymGQ53mcRYEfUkpjaWUF0ZiQCGDWd3BDuLpzSfndTRWo1XhXiRYx7BDSSLnmdXk89AB0Wow+KyAa9JEST+68xpYtzRa/8Axga877KT/dXZgTmPXMRHYbLWPkpCtG78aYYV8LMjNTOcb7ebbl7LzFzbSCCOYN/kr2p4hqvBbns4ZS06Ed99d1X08SGGzRrcz06CUTlbwQG2lbb876lPLYmSb7DT1P7IqviWu2vFotHdc2m06EkjXr0AUWAG18WER0ufmke1huA6e9uiLr0N4E8jr8whBBJ8npmQK6HANB58p27c1JRdJM2n7a9kKXX8odPVJRfGo790UGknEHZXusP1O9yh2uB5eiVctKCSocKp5DunGoJ0HeCkXIoSOfcgwEpSLkAcWnrCUTy/hIuSbCiR0/8AsPTVEtoBoBcTm2b9z+y5cpYdEW5IPmO5JlFPreUOIGYWI9NVy5DLQHWrEmbDrF4TGgwbyuXJk+xpeR+fRIXXmJhIuQImzi0/IWTjWb1HKPadVy5FAPbXA59Rt3uo6ku0aelly5S8KirQ9jLQR8gRdK2kzf6hcuSWi6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30" descr="data:image/jpeg;base64,/9j/4AAQSkZJRgABAQAAAQABAAD/2wCEAAkGBxMTEhUUExQVFhUXGBcYFRcYGBgXGBoYGBQXFxcUGBgdHCggGBwlHRcVITEhJSkrLi4uGB8zODMsNygtLisBCgoKDg0OGxAQGywkHyQsLCwsLCwsLCwsLCwsLCwsLCwsLCwsLCwsLCwsLCwsLCwsLCwsLCwsLCwsLCwsLCwsLP/AABEIANgArwMBIgACEQEDEQH/xAAbAAABBQEBAAAAAAAAAAAAAAAEAQIDBQYAB//EADkQAAEDAgQEBAUDAwQCAwAAAAEAAhEDIQQSMUEFUWFxBiKBsRORocHwMtHhFELxBxViciNSM4Ky/8QAGAEAAwEBAAAAAAAAAAAAAAAAAAECAwT/xAAiEQACAwACAwACAwAAAAAAAAAAAQIRIRIxA0FRQmETIjL/2gAMAwEAAhEDEQA/AM++tdMDylcRKjeFwmj0c6SonvdzUodAUTjKaIGivzXOxEJ7aLVz2NTtDoYzEFPFZRlt4Tn0uSB1gpem/HUcFNlOiSZuLITxjJ1QxYkfQhFIeosW1bJM6rQXKak8hS4hoYHhPCgphG4dkqWUo2BVSoqminxFKDZDPCpE0RymuqJJC57wVYEZcZRGFecwv+QUM8wuwr/OPX2KZSCP6gglTUsSDrqgH14JhNoGShxLtFme65rxN0KFxU8SaDyRNk4MagW1rwn1awS4jQSWhD1XPiQDlGpiwUYqk2C1eEY0D4cCwA7zqqjEZmadWyc1zSo8fR+FULf7fyEwtGyXETpE5pzopWNjVQ07J2ZQxLSeAuIEaIcuI7JrsYOYHKd+qKZajY74qkbVKSnBTn0jCBV9JGunVMqUwhxTK4EookgxVLkhWsR7myoXUCrTJZAaaWi3zD19ii6eFsn0MJ5vzkmpKwQA6ncqXD07p9agZS0KJlU2NIe5sFKHDRPbQvdSMpCVNjpkdPDglQYrDwbKwfUAsE005Ssp9UD8Gw81RyF/ktNgag+K91tIA5dlXcHIa5wI1GvLmhcQSyqHMNh+q9iOStPQSwk8SYbR4uN0Lw8sgF4MWHIjl3BTOKYl1Y5WHuh8PUyjLqf5QUWWJwHm8jgRqJP0TKuGcyGmJPXQRqUzD44jNpJO28AT6JuNxBNMwJdMuG55fLkpYlBDfh/FeGM0t69StCOGUqbYsDBMnWfuqvwbXp3mQ/cnVE+KMcKtalTb/bMjvGp3VJJLRv4gTijGsLHNH6gfp/lA/wBUSrjxBSHkaP7RH3KpHU4WdIUuwinUlc5qFFt0ocSjiRQbTpjdOAGyr3vdsup1ClxDAs1Cuo1b/nJRtq9FJTeJEflk0tFh3xACbSnh86CElSoAbDdKTZJl+hx6rv6ebyhX1CXCNkWK8cpSdgl7HDC6WlTOOUXCWnVnWwUlJnxHTHlH1P3TVt0Nla1r6hlvlboXdzsihgWNtqReTf1jRWQgOIsA4XaRvseiGxhgaev5st0qEA5Q39IF+3PZVtZpB2lWL2u2BJtz07qLGtIG+6TY0gdhuDawiO6eWSZ1jY7xsVCTEGDO4jRW2EoeXNH53SYwVzNH0yA4yHgzBtsU7hGHp/FMktcefTUAoo0YIHPQfmuqlpUARlfEAHvrNjzSasLE4y8Zg1v9ohVTxKLNEh5BJI2ceW08ikxFANNjP1Wbx0yJL2VppXSmwUtY3suDQAZVWJEdOopSAo4skQSxQ0ypKX6h+bKOm4qWndw/NkexIXFYtkdZQJxRJTMXTuehKbhg1UopI0sc6sQPKpcPcX15KMwCpaTgDO6H0PkWNKtNlq+GYTPQkAAc+axlLFRoFtfDlRrqcFx10gjTbS6fiWgwT/b6p80OO07x66oFvCqj3X8omOsdF6Vg2As7fkKh4nAe6LW5b9Fq4isxnE8PWw4lryacEE5JIcNnRtCTh2MZXoOJHma1wJ63ieS1OEqlzTmE+/qqypwtrajjT8oc3/yWsT2XO8NVpn6lIRJAtExobiVZYziFNuRmWSZJaNSOcbaoo4UE5BGg/Ckwnhqk55q1pc6YiSB9NkP4xoq6zg8B9Jj2gOgktIFtROm0IzDvESZEcjHdaHEUWuaKYgNAsxogRyUvDvCbi0hxgHQ6kBaQTozk9M7Vw8yIABBg/wBxMd7oFuFDWSbn5rV4jgwbUAzHyjU+6zbmuD3NNwHG5vKjzKkEdKevTOqUUyYEK5FJpNwp3Um6i8LHmPgVlfCNY29yq1zSdrK1xQDjJUXwPLLT6JqQqK9tv1aKNtWHCJ/AjXE6G5UDcP5gT+WWkXpLaCH4PMTItKGr4MAWcAiqlcm191C8jceqlWDAxgDqXKV9PKY1Ugozdrlzmu3CqxJjHDcC+yvfDVYvMEmQdCZt2VRgicwjXRSnEOo4gxHmubcvqtIYV2esYBrmjQwdQduwVdj2NkEwf88k7wxxxtRuV2UHYAK5xeFYRJatexAFF1NlN2UCT+QqHic0wNJdP59UlZ5+L8IT5vNHQGCfqh/GHEKVPIHulwEtaNYmL9LFR5IctKhKgWYutHwzDhzsrhZwmdp2WApcdpO8pzNnfUC/st7RxBYKVgfIADP1nqs4eN3bLlNVgg4Y6nUgFzi4tvyE3+i2Veu2mzMdAFXYBj5zEAzvK7jDxl8x05LfoxemY4xx9rSYaCXSND8j81j8HjJBLmuuTt9Ef4ixDCIpmCZEbnZVoxRowwk6a/ysvIuRccCKt9HAdCkZUJ8rY6lIcS1zDmknUafNdgqZeP8A4zGzh9bLH+NeirHGlNinUsP81HUOQkF0+6I+G3JLT5lk00V/VgxouLjoAhS3zQdUaAYuboel+o5hPVUnpnKKBsjsxuIk3KkJERAKbWdrGqjDoIJO2ytojmKxif8ACnUpjXn9kryJgGT+aooQTgKQzgCCdb6Ini3BXPIdIBjUA6qHhLmtqNzOA7CfQraupZtL8pH4Vv41cRpmAoVXUzlu14jSfbktx4d8Th4yVXQRYWvOl1VY/huYy0XE3mL+6qf6R7Xcusx6dVHJxZpSZquK0Q2uyqDa4dPI6fULD/6ly6pTqsMgMyui9wZHuVq8BiswyvkkaT7qt4p4eZUJykg8wbfWy0UyXE82o1atQhrZcSYAjfRe3cNwUDD0zf4bRm6kAfyspwbw3Sa4F1UuInSB7Dmtlg6DbgP80fmqfP4HEvMZxSnSbckECwWH4vxx73ANdYnRTcToVMxl1xHy7KprUCXAAX5x1WUpNuilFIrcEw1MQXGQ1nXfeOifxSh8QkC8aHqtXw7gjaTY3Ny7qdR0VdimgVrABsfVXJNRsS7MfgMNVfUDDYansttgsJkZ5SZn8hQuwY1AvrO6MwFa4abrFy00Swq+LcPzD9N//bdVWEzXa7b8C1WMwro8pJ1v05LPY0AEVAZgw8FOStENHf0pcZUraRb+yc2uG3J10AURxE/kLFA2inruMm2591DUcALHM76AJMS8ydTc+6iy2910UYHNqmeZTviEAxr9E9jzG3pqoDX1zA+qChKdd8ze1wvTeDVRUYMx2Ex20leaVatpgLReCuIAAscbA27clrBjNTjnknJTa3/sdusKjx9JgAaHOcdd5mVbkZZfuRvsNv8ACGpsbmc6ZdoT1N0pKykymY5zXSbOOlla4SsTa8zcxYDcIDGUNG/qdv0CZgqxa7KXEaXOhWaLLf8Apy11Qx5QGwBHqFJVx5M5QDa87dENXxph0kAGB/PyKrG1sxysBA1MaH+UnnQLS3Fd5DRNrTOvZWfD8P5iC0mY/wDqFTYIRUa0iZAcPnf7LRNqQ8EEtdsSPK7pPPuqgvYSLDGtytJgaa6fNYUcSbWqnLAAMEDc7q48X8aNOkQNTbXcrFcCqRUc06mO4WnkeURHs3TWAgIXCYBxqOcDb80UuHqANA5+qu8BRlswuerNboEqv8rhyHzss1iA14c3R0EH/ktHxOQDNll8E8GtJI19Qq5VjFxKZlJ48rrEWvy5pwMG7gttxHhLazNYdFnD2Kw1XCuY4tcNN1Mo07MmgCvTeXu1ifulGWPNubqSv+o6EyefNV9QGZ1WnZLQXnjb+Erxc+WQghVP0Ugru0kjt7ooVE2Ia3oPVXnhzhWeiXCRex9FnXu6zPzW9/09bnovH/Kx9FcV6KOa82a+Z1HKQpOG5R1LnH6iJV7X4e0x03VVieH2EWcdNtLyjUy+yJmGPmcdXGBH/Y2VPj6TmSYETfp+fZXOGrljg136XGxOs847lF4nAhzee5+xSq+gMo/zQJIsb8vyytMHhg6OQHrIuZ+Sk/oYdYcv5RVTDy0kC4IJOkwJgfJTQ7IH0HfGpkWlgjvJM+swrP4jyZDo2c03EjcJj35jnghrRHt7KelRFsrSb6/ZUhMy/ibDOe0HXIcx5WKrcBSzYguGgAsvRMTwsCk+bktdr2WJ4HSOcnXbsnJUJF+BAFvVanhbYYIWeeyI5q94VVgQVMP9FS6IOM4APYZCz1DhbWn9K3VQBwVXXwGUpeTxbaHCeUyrose3aW8lX47hVOqTNjzC0Dxa+iErNnuldYwas8sqHzOm1zHzKje2BYaqWplzG+5mZ57IL+qAMAn0M/VFGVj5m2WOyjdTAJubc1JTqX/lS4YAOk33Ex7phgNVY4jMRH0+Q1W//wBNnxSM2lxjtzWExLhJN/W5/wALb+DKg+AHaeYx6Kk60aRunReyDfTBvvBAHf8AAnsr5hysqyrVhxI3gTeyTnZaiG18GyczgNI572j1UDGPaQHCW3vyE2lOwjsxN9Lid+/0VnpF5/PZC/QFQWiQY6adUKcM+o8Boc1twSdwStVRLXTAFmtPoZ/YqV7Wtvpe26pxYrRV4ThDWty6j97hWOHoARYDohqzzq7ykaj9/wA2RuFIO9+n0TjVifRHxRn/AI3RrBifZYjguFibRJ+S2/GHw2FksPjGUpDiJnROb0UegurTjqPZS4WsT+m5AuEBiuKNLHFuo06qufxllOk41Jkg6GDosG6ka/iX/wDu7Q7K6x5HX0VmziTS3mdhuvEcfxDM7M0v6Z3Se3ZXXDfEJpRJJmL6rVTrsyaPVhSkcyfl2CrsXRLVneF+Ks5/VbqfstPh+JU3i5CHFT6KUmjxnFDzGI1d6306IetTnoY52R9ZrM7og+Y7wZk2hROombi09PUR+6iyLB8OyS1p3IEjUSY0XZIkEmxI+uyLw7W/EblaMsjWdjKjq05J2uTud0WDB45T1XpXAOGZaFNokWk9zcrz9v6ot7W+69Y4UwfDEbAeyTV4VBj8NRLYkyNO3VEU8G0i0Wn3UFWteEtPPc7cvunBJMuVsreLcYp0D5o17FJwXjfxDI0cQOwm3sV5t4qweJdWd8ZpaZOUz5CNi3mk4XiqtADzEwQRysZ15KnXZN+j2fD45oLnHX4bbd3vt7qZnEGuEyOXS680PijMH7EgAX6k+5UvBfEDQQ12pM30CTm7BJG/bWDul420+/NFYGu0OguvqgeHPDhIARzKjAbC6dewsg8QYoS3vvaV5Nx6q4YipsM2+noF6/xPLUaQeXqvHfGLMuKcNoF/TTupkm5B+IlLibg3LKhfiC4QTI6+yEa4C5hKKonRTxIbB8Rh9wDfRNDXCJ9Ec2tvYBSZGkzYnrqnyYkyOiwgD3nQKyo16wgMfH/aYiOfNDlk21A7BSmuP/U8pB2GgUWU6GY3EZnujK0zyE2tYqEu2AEdgi6mFAe4kyZJgAaSdym/CY8zFxpex+SqyW7IBTa0AFol0HkAObo6KF1bMQBIb2gdI3KtaeE3cB6GURSw9T+2mDGk9dTylLkUioqsLCIbPIH3PVanw14gyUmtfOYc1T1uHmC9zwDMkbdp2+SidjCINrWG8HodtlSlQuuzef1Tajm5RMnt3lX77tttyXnHh3jDnVTmsADJmB0F1tsHj2E5A4E9L7XC1xjTKvx5gs+Ec5urSD11v9F5hSwbr7jnqe8bdyvXfGVcDC1Q27oBI6ExdeVVmPIAF+cWA9VE8Cwemzax9QkxNN5Iy2M/hRowJMCC47mLdJKm/wBvMiXAHlm9gAo5IaTPQvCb3Ow7W2mBJmSf2WkwuFDdgsh/p7TAztBJiCSRGsw0LYtdmdlGn9x+0rWNNJg21gBj9fLOW8n3A/deS+JwK2KeWjygAdban5r0P/UXiDqFBobYvJYNrReF5ownTTtPzJ3SnjFYJXoRvfppHKdykbTcBOymYPMJNwTtK4uDtA635KiyWOw5y3AEHWb/AC5GymdUGpA/hRM1gj6JzqW7rGNx9FL7DSRlZouRLeWb7QmMqXtYJhYbRym24S0GkiyKQm8CcSyHuOt3W53P0U1Jw+mg36FB4qq74jr/ANzv/wBFc7GO5ptMSLSj8Sdxyjbmn16xgtL3N5x91UMc4xDzPulqVSJBd3SoqyauzMQJJAn16m9yoqlKN/SI+iQ14/x9kgxGlvz1ToWD6ct/t+ano8ZqsIhxEegUDXiZvbnf7qYVacjM1pPb3CBoNPFQ/wAznOzGxE5hzUTnGJ8pHef8fJD1mZiIGX/pH3E/VD/ELDAPOSbH0CmrHYc6q4a77G49FOymGQ53mcRYEfUkpjaWUF0ZiQCGDWd3BDuLpzSfndTRWo1XhXiRYx7BDSSLnmdXk89AB0Wow+KyAa9JEST+68xpYtzRa/8Axga877KT/dXZgTmPXMRHYbLWPkpCtG78aYYV8LMjNTOcb7ebbl7LzFzbSCCOYN/kr2p4hqvBbns4ZS06Ed99d1X08SGGzRrcz06CUTlbwQG2lbb876lPLYmSb7DT1P7IqviWu2vFotHdc2m06EkjXr0AUWAG18WER0ufmke1huA6e9uiLr0N4E8jr8whBBJ8npmQK6HANB58p27c1JRdJM2n7a9kKXX8odPVJRfGo790UGknEHZXusP1O9yh2uB5eiVctKCSocKp5DunGoJ0HeCkXIoSOfcgwEpSLkAcWnrCUTy/hIuSbCiR0/8AsPTVEtoBoBcTm2b9z+y5cpYdEW5IPmO5JlFPreUOIGYWI9NVy5DLQHWrEmbDrF4TGgwbyuXJk+xpeR+fRIXXmJhIuQImzi0/IWTjWb1HKPadVy5FAPbXA59Rt3uo6ku0aelly5S8KirQ9jLQR8gRdK2kzf6hcuSWi6P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320" name="Picture 32" descr="http://zooclub.ru/attach/fotogal/oboi/hish/1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67" y="2291589"/>
            <a:ext cx="2194687" cy="164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4" descr="data:image/jpeg;base64,/9j/4AAQSkZJRgABAQAAAQABAAD/2wCEAAkGBxQTEhUUExQWFRUWFxgbGBgYGBocGhgdGBgcGhwaGhcYHCggGBolHRgUITEhJSksLi4uGB8zODMsNygtLiwBCgoKDg0OGxAQGywkICQsLDQsLCwsLCwsLywsLCwsLCwsLCwsLCwsLCwsLCwsLCwsLCwsLCwsLCwsLCwsLCwsLP/AABEIAMIBAwMBIgACEQEDEQH/xAAcAAADAAMBAQEAAAAAAAAAAAADBAUAAgYBBwj/xABEEAABAgMFBQYCCAUDAwUBAAABAhEAAyEEEjFBUQUiYXGBBhORobHwMsEjM0JSYnLR4RSCkrLxB3OiQ1NjJIOz0+IV/8QAGQEAAwEBAQAAAAAAAAAAAAAAAQIDBAAF/8QAKREAAgIBAwMEAQUBAAAAAAAAAAECESEDEjEEQVETIjJh8CNCcYGRFP/aAAwDAQACEQMRAD8A+f2VGcMyy8tX/jIJ4pUbtfyqKW/3DpGiVMmFpMwpWCKu7pOCgaFJ4EOIxoo2aLm1EOqF4UgFost05sah2LjKooekeyJjRzzwdxyGmJKkXiahTKGTqBZXW6QaZDWBIIAhiW15lFkrF1XByCFdCEnoYQmoUlRSrFJIPMFj84CGbNZ+MbWacwUKEFujHEdHHWPFCkaS0mHasROiik1EFtS68gISKsOEP2XfSp8Xp4RNjrgFKLkwisb0NyAwV1hSXUw0cCtWbopjBZEyrRpPU0aSRnBOZQasBtSWIgqSwcwKdvVjhRi+yA8BmLpBTUNo0Uez2wzaFqS90JS/nQcInuUU2yrTbSREs0nM0hnvQKCC9odnzbPMuKFC7K+83zwpxiaiYxhk1NbkLW10wsuZvVijZzeNISQl6w7Z1d2nUmBL6DH7NrWSKpxEUJ0j+Jld4ii0AXkDAsXcDWkKS7ucHG1u4bu0hj8WXh84SWVjkrGlzwQLWhlFxl4U9+cIlQ98hHX7SsKbUjv5HxD4ka5095xyaZV5RGnlzimnK0T1FkeC/ouke2acLoStwCKKGKeukaSjuEQraDTkWryjmrBGVWHnLWjFlJODgEGCqnpIBuCoyJhSz2wgMWUnQwdcxBFBdjmn3Gi08Hq7QGolI84VTa1JU+PAgN4QeZIIGsILFYZUJmjq7PtyTdTeQu8wdjSlKVjyOeQimMeRP0Yj+rIPMkHDKFlqYwwmcQKwOasRRWR5DyVd4g6oIPNKix8FXf6zHk1DNBdht3qRkp0n+cXX6O/QQKYo3vlCvnA6eMnssuGMa2o3khefwq5pFD1SPFCjAhOIMM2ZQqklkLYK4HJXQl+IcZwarIEycpXr6Y/KDIPvzjS0SWLEVcvzdjzwjSz4udYb7D3oOS55fKGrKu6x1/WPJcmsGTYaCuUK+Dja0pYXhgYQSNIpKlDuyCqF0IQCQTCoPCELS7w9YbO9chApl1zzhyzWtgwFPWHvAGsmtoNGaPZjUaldXjcWsEkEYn5D9IYlIQqmZIA6lvmTCt0jkreASUMxOdfflHXdglC5aVgVHd04bxz90iBtSwhRZCsMos/6eIVLmzkLG6uX5pNPUxn1c6bZdOpo6DtDshNtszAgLACpatFDXgag8DHyKVLKqEXVpJC0nFKgWI8Xj7RslBRKYlw5Yvk8cntuwp/iJswJDqKK5khAf0jHo9UtFuL45Rol071aOZsdgUWDgVjXa9mVLmJfBot2qUhagA6SASWz5+UO7M2OJoSua6gfglnAj769XyThgavTSushW5kpdJNPac/Y5C1h0pJHLHlCu0JRuqTUFm6x9KtQTKQ5ZL4cT+scx2msovIWG3015pb9RHaPUucsrDBqaKjHDOOsO01yiFILZtkX1i7tOSm0STPkgBX/AFEjPi2sc/aLMUKIaj061/WDbD2kqRMcYVCk5Ef4jZKN+6PJmjL9sjSzzCRq3v5QpdJcZ6co6Xa2z0hpsr6uZ5HSIZBa8PslieeHoaxylatBSqVMSEMSax5OlZjAxtZ4du0Iriwqpt0CNTOCviS/GPLSN3kWjyUikTVUWlyHTdyNOkZCSlxkNRILNVlAFq1hoIGRjVchxDJoRhrNMF2mMabYV9MpSfhXvp5Lq3Q3k80mPLJKoYxMpSpeH1RNXHwzCKNwX/8AIYXCdhTtUA7ytYOg+EJWkHQwazgthDfZ3GBy2peXLXml0L5veQeqSR/7ZhaQagCHrCkqJkn/AKqWHBY3kH+oXeSjE+VJb4sKeZhF3Q/hjlwkQSa4ZzGzbo6RlrTUVygcnMFPXQDiI1nIB3tIHOFcfdY1VQM9CR618gYKRzy0j2SsZwyiWkhwYXmynciPbGjIYxwG2Hl2cgnPDzEOShdWOEC2cshRc5DyJg8xYUpTZN6f4icm+CkErsRnzzfJBMdL2ItajNWTUFDDgxHr+kcuuW6gNSX4DP8AT/Ed7sa5IkOObhv1iXUyUdKvJXQi5alleWm6FXjdDvd/xEWfUqILuaHgf8xojaqZilBwW0Io2TeHjBBMF43iwAOPKPEnFp5PX0q5E5Eq44+8GPUjOL9itAM5jRhT5coihQKnTWGpshExIqpLfZFArmBUl+kDl3Iaaxg127LVNtCWWm6PspKiQcN7J/OAdp/jQh/gRQjMqNf7RBdnFKHF30fplCW3pt5YUzOPLDxjf0uruml4MHUaW2DZze00kVyHnE+fJLX01SRljh+hi/NS8SJ8ky1OksCXGj5095x60Wea8lXsjagpK7PMqlXw8DwOUTbZZDKnLlqoXY8RkoeUM2S2IlqvEb+o9aVipbpAtskrQQqdLxb7QhG9sr7MZZVdznbOl1XVYGhgYlkKIORaNptQF4H4T+YZ+9IoqlX0ImgfhVzGHvhDizWSeuSTypGkxgQH5wzaJ7USamnKJslJJYYnX94ESjeEzDLMZGyVcBGRTJAzuDjGIQdYMLQGjFmkC2dQSzTWpBrAv6W4aCYCh9Cr4TyC7h6RKlAhXWKFqSAAYEkcgC1nAhiCxGYOYMEXNZOEE2op1Imf91IUdL4JSvreSVfzCF5tRHLNHPDNpkw0VpWG9pbxvjCZvci+8P6gTyUmEUqcBMPSE3pakD4w60cbo308ygOP9tsxCy5KR+IvfLgaEesbWl70ASaDp5QxOmP5QeDkra/kVWXb3kY0ve/fWMm0MY7w3YVd2EstpYnQN5xUTIcXkmsRzKcsNa+/GKNhnXeULJeDm/IWQvfJOJB8j+8BkncKjR3MNWq6cMShQ6kpA9TCVqNLo5n5DyJ6DWEqx1wMbOmh3UKlujYD16kx1G1b5lJApR+dcB5xz2xi0xNAearvm4jve0ltlybOJsxgCyNS6tGxIDnp1ierBzkqKaOptTs5Hs/s498ZisACOJOQd8BvdSYd7U2sIAIBUrIAZjnDtl2hIXKCpKnajXWIIGDHDHlCtlmidNCMToRXp7zjztXc9XfJcdj0dJxUNqfJD2VtJQISUoIJrdCgsUd1FRY10A5R0djn3t4Go6gjMesWZnY5aD3gSlyK4V40zaNZOxpjm4kNR8qxLXlGTtRorpSqNOVk1Uty4cEHg/g0L7cl7rirdD+hh22SylVRdI6ekKrmA0IiWjNwmmimrBTjRz4mAgR5aUBSWML2hV2YWFIN3oIpHvp2rPCap0SpCGW3D9oJKta5E6+ktqNecMzUBwpsMYBtBDrYNycP016Q6afJNqso6adIlTZZnyw4UN9HHWJCZwmJKEugEYcRDPZyzzJBK1kJlkbwViemUMW7ZjTUzZf1a8eBb5+rxD4vb/hf5JNnPmw13VAwKZYVJqRSGJwqRxIgUy0rS1XByMVTditJRoVvcIyHxPlmpSATxEZDbidElqtDiyGDRlus4lsoG8hT3VcsUqGSg4cdRSFySRSG5FeAajWHxvIpCCpQQd6qtNOcN2Oaap9I6WeALywqJRVIP/jWDjlM3T/yRL/qMCKGajx7sz67uzhMBQeBV8J6LCD0glrNwCmIhXh0GrVgpaBe0xpzaPJM1SFBSaKSoKSeIwMAs6iVc4LPUx6nyg1mh1hWHtNnAmApDS5gvo/Di6H/AAqCk8gDnAgacR7/AEhiyLvyZiD/ANNQmpH4TuTAD1Qr+VUJLOIgfQ0Viz3GuZrA1J096xko+h+UDVMrD8sR4QxIUz0zgipm8Gg9ks15JVleMaLksrlAtCNdwy5gC0vo/PIDm5EKTkG8XxJc829AGHSDJU8z8oHjWCWuVvAwFgLCbNW0xNHY8PnHf7Q2Wi22UyVApNFJIZwpILUwIYkM+ccDYTv4P75x32xpymaoGlG8IhPU2TTL6cN0Ga9jtmWKzSFglZWpTTFrSSQUki4LgKQAb2ZipYezUlM4WiULxZgVOlLvi1HPRsYBtCWhXw0VipQAr5b3V4VsO1ZqZtwkLSRu67ruQ1Mh44wk5JuxoRajR3hqmpD9fJ4Glm095xH/AI5KRfKtxRbKlQDzEb2vaQuEpY08QOeLRKbVWx4xd0iVt6wYkFw8c3MDe/nFLaO1FrcEsDlrxfWJcxceQ63Wj2dOMlGpEO32BSlXhApchjUgaxbQvJ6wG0WIKwAfWPS0+rapSMGp0iduIoiUhxvP0gVplgKFwVyJ0ygapKpZqGEFTvKDmN8WmrTPPlFxe1iE+2KJCVKdsBpy0ix2c2xcUZaw6CCQOIx8n6iJdsswvPCvfGWpKs0kGH2qWBdzSvwy7tDZgQsrQXlrLpPM1ER58ryPliYs2XagllUpW9LJdHAGo8j5R5atnsCtFUEHwND5RO3GrHVStfiISyh/q34kmvnHkHMl8BGQ25eQ7ZeAAmXSUqF+Wr4k8sCk5KGR6YEw0LGUMsMpP2Tr+hwcQvaZoA6Q3Z7UAkS1/Ac80HJQGbZjMdILb5RKlVMm2yz3d4mpgFgUb0ULVIIUQsBxnkRkQc0nEc4SVMAomKJ2iclWB2fRQbGuHrHvaD472F9KVsNVJD/8r0F2XJ70+/ecedoJDIQR9kqQeGEwf3r8Imq3JDq9pHlKq/OH50oFI4QjLwPAfMRRkl0VincV8AtmzxLmBRqPtDVKnCh4FUZtCyd3MWgl7px+8KMeRBB5GArQyy2lIo2oJmWeXMfeSRKV/KCUE80Mn+SFeHZSPCI5Le+JhYHehq0VI8PAfuYyxyAVjmHikeLE1eaR1GypYEoA6kxOt431EYuwHH36RXCLqCdH9THOAveVngOaqfP1iEOWx5LhHtnlMaF3APiVQzPGETUTN8gGlB0GEUZpdMVaJXZtYGviO7sSDRmj53YhdU+g9+ZEdvsKcZju7CuWA0A+cYusi8NG3pJKmmG2qhT3gqoBc0NGFAMTV/hIxgEpQloKgO8CwAkqVxqXDm6+FKs8W58oENcTRJa99o8MyPDCJIVdSfo5ilJJAAuhRAAG7VhUgDPiHqdN7oCz9sxuzzFrCRMWyBqm6VHABKXdm8uZgRlFKaGgyD0oxA8BSC2MqAClXlIaqlMoimByodNM432okBQIN4EDToYxdXKlRs6SOSXMmQtNU0HVK8OGUalNIwxpHp2KFIJcQdqPC86RnUQzZheAScRmc4s8ok8M1tMgKR+w/SJBQUljlF0UMT7cm8HA3k+/3i/Sazi9r4MvVaKkr7iShe6Y/rC1psb14QZCWrkYK7gdY9S+KPLrDTJ65YKUnMOD6g+9IoWTaS5QGYaoOECXLHjC3eErUGBH3TwyEF08M5Wsot99ZVVIIJxAwEZEUpHLhGRHavv/AEvn6B2pAMuBXwKE/tHk74RwqffvCAoRV40qPYx3iylZV96FSVsFAfRKNGL/AAE/dVVtCeMRikhZBDMS4NGOYIyhqYljTD3SGrSjvUd5jNQPpNVoGC+acFcGOsMvaJe7+QmwVELprBNpAnv0HG7LmJH5Vd2fKY/SB2VfdoCoetAvz5aQQO9SuUT+cKbq5T1aIt+6/wA8lorsc4JbO+kMhbJbp784Ws63SCaH5GN0qxpx9+UVrJPseoBwarFurEf3QxshZUVycpoIT/uJF5B6kXf54WlTAkhOoI5fu7HpAEEgpKcUsRwLuPl4R1clHhILaJ5Tcu4s7tqAeh9Ib2JLeY/4j5exA+0MkCfui6laUKSNApIcdFBQ6RR7Por+UN4wJOtOwVc/opbUmXZKuJaOfb4RoCT6D1J6RU21NoE5OXiWtO6ScffvrE9LgfV8omy6rPvOKksEpbmfJvmIRs0oqWlKQVKVQAByS4YADEx0tnlolAgKvTquU1SgaJVmt8VCgamsWnKiEY2TbFKQj65RvlgJaWcC8C8w/ZqPh+LVorp2sqWpQSEgPQAMBoSTVR4kmObEsd4wUDX8WvKGLd9Y15OPEN4iElBSeSkZOKwfRtnWvfBH201OZ5nGJfaHIkAi+9TiC951fZGHvBjs6gdyFLYEYOQzehjbtGQAlbhTYAVLnAJAoKkEnJukZ9ODiX1Jbsmmx7QsJKlgOckhglm3QD8Sy9Th5wObON4ngKaftjB9gD4viIQ4Kt1lGhCUXXKmFdHJxLks2dKbyi2DjDE4s+bamIdToubwW6bXWnyTb7ikAvNDdrlAHdNPdQc4XnJOmEea9NxdM9SOopK0LzT7/aNpSGwpyhZU5zhDMlbwZJpDppm8wvXxjSfKvJcY+sHKFZCPEoKalhw94QY38kTk18Tl1LKSQcNIxE9mHE/KLO0NnhUy+ACk4h2I6GJP/wDLUT9GkqF41GMe1CcZJM8WcHFtDMpTl9IBMkA4APxjwSJiHdJGGRrB5QOh8Ib7Qv0xJVnL5xkU7h0PhHkduBRKWN0nNRp8vKseykACNpIcnRI8z+3rCSVnwMVjyRlwECxUHOMs80oUFJLKTUGEphcvnDaDunU0hmhEVbXJC0d4gNLdlBqIUcvymrHplXW0K+qWMUkKHMMR5wpY7eZbEMQxCkn4VpP2VDMQ/tGUkWdE2VeMu8BX4kULpX4Y4GIU1SNHmiftWz3Z80Abl4kAU3Vm+noxhRBAxitteqZMwfaSAToZbpH/ABaIolm+AaAkNyMUg8Z/KFkvH5wbWgAK6+FC8DlFlV/bWCWrLVSi/ifmI8lpFOPyakNHgM2t2CjaJfeWdCvtSZxQeCJl5aSeAUiZ/UIr9n7O6cWvHyA/aJ+yJV5MyXV50o3OK5f0o8bqkv8Ai4xW2fuoH5fX/EZ9V1GhoZdkraagVtpTrpC0wOn3WNLTOvzFK1WYtz5aZSAsh5swC4PuEteWRq7toTwh0qSA3bfgmrlCzoDkiauiikOUJKaywXZJNbxqfstiTljmpcgIIpmp/BgIJ2gtCRLloAzBJ5Bm8YDs6SQSfdKQ8XcbYkltdGqLCb5UneqCwxA5Y+FIT2kp5qiNYPappMwJGo9YHtIvMU7lQJq+PPzgrlCvhl7svtwyyEqcgsGdgOJ1MdhMtiJiN1VR8OYS1XbNixj5PeaK+ztoKZgSzVrxgTjiwwl2O4klKDdS5VvEn4XLsHIyCXyI4YQDaloUUMFFyB92pDGjAYAP/mJtktyVtLU97V2cGpw6QK3TQBcBLgN+3CMztZNC8GWOe4N5R3iQHIJByORq/stGqrRdGLROMlQZw/PP28LWqe5Zz74xnnprUkbNKfpxyUbNtVTmoPQQ6i2kmjDkI5QLInEJdmH7xbsq4XW0qVoroT3clcTiRUmNCgu8BkrvGnSHUoIr/iMXDpmmWVaJu3JTIvA1iDJnLACkLKW0JjqdqTEmUdwPp/iOYs89ywSkB60yaPV6Rfp14Z5HUy/Uz4GxaJxAAWXzUTQcS/WNrTtiYFXUqN0AB6b2phKbaFKcu6dMoCT4ekadq8ELfBVTtdf3jGRLIMZA2xB7yjsuTuq1p5wparNdU3Ix0cuzC8VJ+FYCk8Hdx0L05RJ2wGWW4QIStgnHBBtMohRzgssfRk+8IYWl2OZpG9okbrDrFtxKhFRoOUdHY7amTZErAck3VJLMpLhwRnUhoiCTR9KeEMFD2bkpbjkUl+o9ISSTS/kom1Jj9vs6f4VJQb0szPoycWWA6VaKSUKB5g5xIQHunMEjxqPUw52fUlaJ8larqCm+DjcUkhN7wVXgOsZa7MZariqEGo1ZgOhvO8KsXFjLNNEyZVY0BpFHZhSlE8LAIUZYBaqSAo3knEVIcDEUMJSw5BbGvjDWEt/vLWp/wpAlj/lLV4xSXFCx+VhZExUu0yz9pCkKDYMkhbjUEAdCYubaAlKmjRSm5ZeTRC2MO8mENvJBunUHFJ8yOozjp9uWHvFAlVyX3cta1nBIu+ZJDARm1H70mWjH2WjntlyLoE6YncSWQkn61Yq35A9TwbOCyAqZNdVSK/ICmXKCzds95uJlIEqU1xw6t56lWRpVoY2dOCUqX3acC1VYjDOHbayxNqbwRdqIqTkCOjH9XjyyWg3rvPxJfwrBNoWpN0ju0kEj7SwTX80eWeam89weKn9W8YouBeUL2lDTRzHrG9vRvq5wxMlfSgAB3H3sXfM8fSPLSsX1UBrm+XIiDeRGsEybKpDewZN5ZScw0eqmU+BPn+sb7PtLKe6kVqw8nLt0h+wnc82daiq4sAm6RXItk/SLFotgUEDFVH4+8TzjldlWwqUQskkijkmgGA0EMrtBSvFwkEn5eoiEoe6jQpe1Me2xtdJJD/DSmH7xOs8wExCEx1vjWLezJN9aUjEkDpn5Qz0Y6caRy1ZTlbOj2Vsgkd4sEJIN183rGKsoSpsQfdYd2tbqJSlmSAkdKdYUkrf4s29jjgKx5bc5NyZ6a2pKI7JsoSynpz9vDC5odoFZZmtP29Y3tIDg6gH3pGSUXupmiMltwJbWVuHSIEklKFEYqp78DFjbi2RzERwndRxr6tHrdIv0zyerf6n9ApQYNGhVXnG9ophAwMDGz7MyyqCpGigOb/IRkbJRSMgDHT7BUVSVoV8SN9OrH4h1xiXtNbTHOFPSGOzE5lFWhD8s/ImM27ZgmYsZUbkQ498IisajQzzCyRMqaUzeHLOulRSEJs2tIyVaiC2MWaZJNDNlSlQIwJY+I/zG9nkNJnpNbuH8yf8A8+cTVqYg9PCLWxZXeon8h/af3hZKkOsyJPZ5N6cEk0mJmo/qlqbzCYqSSLQkhj30tykH7aE/Y/MKNq0QrDOKJ0sil1aVPoxD+Tw7bCZU1ZBKVIUbrYgpJD+LQZxuR0HSFpQISTQm6G65w4JYYB2CZaQOZWpR/uEUbfZBNKZqPhKh3g+4sB/6VeriJ9tSEqUAaU/t05vHN7kdHFjvZOxmYumJJbg1H6YxT7e2sqSlEthKSoJUxFVAG6CMbrJU2Tg6QbYkgyLMlQouaMfupOba19tHPG/OtKkoQpYVu3EhyQGwAzDAv8njPH36zl4LS9uml5AbHa9NfAJHzijtMmXLQjAn5CvmW6RqrYs+ROImy1oTuMopN1TOaKwfCjxp2hmlag1AmgGvHziz900SWIMn/wAPfUhN4JvLAc4AYkluAglgqptRCE4khIOah6x2+wuwdsmFKygS0qzmFi2t0V6UijWKEjLNkeRKaaGycng2MA/g5hR3txVwk7zU4164x9Pm/wCn0uWCu+tdGUCwoQxIYUizZ9nIloSlH1YSyRjTRzHaULbsOpVKj4auWTQB6EsNAHJ5NWA90Uu4YsY+zoMqUQgJTLqSGADk4tziJ2h2iE3kqA3pa2dsw1DxeNC0vszOZ8SskxpqT7qGhi1zMQM/llCokEqoMIpp2Wq8HNSHb+nLrCursqrqkSpO6axV2RaihSl51uxTkbG71NEm8nNurHhFKx7JSlJBSXrj8i9FcM4hqa0KplIacm8ERW0Jkw4HEQRE+YVDLdLDi4eOgRY2CbjMQxYEKdzhpQih1gatlJUCvMU5UGLYHJ8mjN62muxp9PUfcTsm0JgSd0BQq1av+8GTtj7Je6kNyDNDU+zKYB3P6DF/dRCVvlg3qAPQjWn7mET05vgLWpFcm+35oKE6lvl+8LLAFBkE+/OELbMO4AcD6l8dIPImuV5448I0QhshSISnvnn8wazcfWPJcto2Uzh8I9lpJUAKuWDZ6RVk4M3SBxjI7WxdiVlCSuiiKgGnpGQKZWonO9mZbXn1EUduICkH70tgeKTh4Fx1jv8AYvYOzyqrK5pd94sPBLP1MWdobClLkrloloSVB91IDqAo5Faij6GEek3KxFJbaPzw+fGNQliTH1jZv+mdmnyUrTNmpVe3wSmhGKWu01D61i5YP9MLEi7fC5pSQd9dC2qUAAjgcc3iyyiVNM+HOCGfPzjouxqg8xL4gfMR96Vs2WQElCCkBgClLAMzANSkA2vYUmQsBCd2Wq7QUISWbSsJONxopF00z81WmytXjhrj+kMbfVenKVUX0oUHzdKajgS8fbrf2Gss0zZhli9NQkpFQlCmVvJCWNbwcO26C2McHtLsao2+RIJWqUAmWqYlNQE3lh6EJ3WDmlC0Humd+2jl9nWgomLKvq1MhY1BU1G+0CxGkWJ2xgiaVTH7mWgKf/uOTdSNVEsGj6Db+wtilS1TRLP0aFrAK1kKUlBZwSxrlhwhrstskLCFrDhDBD6gEO38x84nNPcku48Wtrs47Y2w59rmFS0qloBukqBF1I+wgKAc89ekfS+z+wpFlQUyENeLqWaqXzViQHZsBFLuhBYaEFHgWUnLklGy3VzAySmaQtjXeYJUK0qEoLZm8YkbR7HWSakhchKXzRuEcd2j9I6idKCwUqAIOIOEJpC5VDemy9fimI4EYzE/iqrBwqqoKdHckTYHYix2ZQWmVemJNFrN8gszpGCTjUCOmKxgMYF3iCApJBScwxEAmWgZeUOlYvAWZNFXHlHNW22dyq7QpLlP6YxYnqLYxzm3i6avTAjLplE9SW1Wh4K3TI20ppnBSVJ3SCxfA1FCHYu0SjvSgmcXMs0VwSGLvmXj217RSoG98WYch/6cjCPfA13mzckjzMQ/6tSRT/nhFhv4SSN9CUqfADIs1PwnTi9Im2uzTVKvMhIFcnjSatJVe3Q2iaHn+sGkmrlyeOAGrGkRbcc3ZZJPA8i0KSh7u9zxgqJYWAoUUQxfzSoDEekKItdFMHGTt5cIVVa0oUVJJoQ+LEEVcZEanWJK3gq6WRlS2UxNGrzdvEF68RHlWY1LEaOK16+sHXKE5AUm7uvjXEihcYOCH4wFYcBKgywKHTCkSkVibmWA100CWzr+0IWmWKksMOdNdM/GGb5OLA6U8X0z6QG0odJD1HD2OkCDakPKKcSBbaOQzM3ThFfYOwFT5Rnd6gC8lN2pUHUE3myFdcohbWDIoWOdPfGO27B26/s6bKSEpuXiwBxG9eJKjUkZNHs6a9lnkTxNHSWHsDZ5X1h785A7oA5A16wSzdn7MLQmaJdy4CwSGSo5FsHFYvWAHdL3ipIrlg8NrN5W9gMIpJ4JxSsIm0oAwV5RkEZPtoyI2UHjZ4YlIYR48bPD3YhEChZ7YxpLtWGgmj0vDXE3RF6Ju3rD30kpHxpIXLOi0VDaZh8ng2yraJ0pMzAkVGhFCPH5QE6dBfA40Btr92tg5uqYaljSCvGPDCgLCXlSz+BPmkRPShrYsZLkpV1Qq76GGdirBkSwC91Nw80bp80mAWkta5J++iYnwZXyHnCXhMfuwHahdySUgOZhSka4ufIEdRFOwWcS5aEjJIB55+bxLtYE22ITlKBUeZr/APXFwQIu5N/0c8JI1rGzxgMYYcUwQNZaN3gKlE4P74xxxLtMmqlSmQslzTdWW+2kY5bwZXFqEUmeXZabijk7g/lV9rOlDwEVZsthAbNIQsKCgFag4eENwsHXfItNVSOa29OLMluZjqpmzSkG6pSg9AouQNHPxDmXjjdvbMtMwkIkqVyKW8SQ0ZNZSkX02kzirSN+84Ucy1OYha03lm6iody2HU5nwhm2dnLdepZZnQobyUYVmbMtUqi7PNSo5BJU/wCUpe90iXpSWSy1ISweoQkK3rpYVL588437wGjUer/vE+1pmS1ETJcyWoh2WhSVEagKDtjC4tRIugFyaAedBCvSkx1qxRTKk3iwZqfhb28aSKFQFXwca4h+cILtJS94K4BtPflBpVpmlBuyphdqhJbXFo70pnepAess+5M3aA0IPKvgT6RYM1Myo+IZZ9Y58Wa0EE9xMfH4TB5Mi13nEiYMMRCy0XIMdaMRqfOukhVOB51iXb9rpSCHeOomdkrTaALwCCBQu/QtFTZH+mchBCp30qgzg4Py8IfS6eHMhdTqZcRPkJlzJ67stJJOA58Y+wdjezyrNZRLVVSgSpIwBUI6hGxZKGKZKEq/CkA9SMYt2eTwAj0E8UYHzZC7Mp/9NLBxSCk80lofmrADGPNlJSkz5f3ZpI/nAV6kwC3UgrKOfyPK6GMgCZvGPYltZS0Vwo6w1ZzSPYyKCG0swGxBlTGpvRkZBfAA5VBUxkZCBYtssfRD8y/7zCe1/rLN/un+0x5GQr4CuSd2YUTaLQSXN+eK6CcwHgBHUiPIyE0vj/Y2r8jBHhjIyKkzITmqLmuUZGQUEHeJxhuSGFIyMh3wAKuFkmMjImFC81VOsJ7RH0b5gpr1jyMh5cHL5Ae04dIf7iojdl7FLCVKEtANa3Q+GrRkZGCfyZpj8UUpNkluo3EOya3Q+WbcTFFKAAGAFDlyjIyG7AYWSgaCC3A2AjIyKLgmxddDBCaRkZFAM0JpBUKjIyKoRif219PSFLWaRkZFUIyeox7GRkEJ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AutoShape 36" descr="data:image/jpeg;base64,/9j/4AAQSkZJRgABAQAAAQABAAD/2wCEAAkGBxQTEhUUExQWFRUWFxgbGBgYGBocGhgdGBgcGhwaGhcYHCggGBolHRgUITEhJSksLi4uGB8zODMsNygtLiwBCgoKDg0OGxAQGywkICQsLDQsLCwsLCwsLywsLCwsLCwsLCwsLCwsLCwsLCwsLCwsLCwsLCwsLCwsLCwsLCwsLP/AABEIAMIBAwMBIgACEQEDEQH/xAAcAAADAAMBAQEAAAAAAAAAAAADBAUAAgYBBwj/xABEEAABAgMFBQYCCAUDAwUBAAABAhEAAyEEEjFBUQUiYXGBBhORobHwMsEjM0JSYnLR4RSCkrLxB3OiQ1NjJIOz0+IV/8QAGQEAAwEBAQAAAAAAAAAAAAAAAQIDBAAF/8QAKREAAgIBAwMEAQUBAAAAAAAAAAECESEDEjEEQVETIjJh8CNCcYGRFP/aAAwDAQACEQMRAD8A+f2VGcMyy8tX/jIJ4pUbtfyqKW/3DpGiVMmFpMwpWCKu7pOCgaFJ4EOIxoo2aLm1EOqF4UgFost05sah2LjKooekeyJjRzzwdxyGmJKkXiahTKGTqBZXW6QaZDWBIIAhiW15lFkrF1XByCFdCEnoYQmoUlRSrFJIPMFj84CGbNZ+MbWacwUKEFujHEdHHWPFCkaS0mHasROiik1EFtS68gISKsOEP2XfSp8Xp4RNjrgFKLkwisb0NyAwV1hSXUw0cCtWbopjBZEyrRpPU0aSRnBOZQasBtSWIgqSwcwKdvVjhRi+yA8BmLpBTUNo0Uez2wzaFqS90JS/nQcInuUU2yrTbSREs0nM0hnvQKCC9odnzbPMuKFC7K+83zwpxiaiYxhk1NbkLW10wsuZvVijZzeNISQl6w7Z1d2nUmBL6DH7NrWSKpxEUJ0j+Jld4ii0AXkDAsXcDWkKS7ucHG1u4bu0hj8WXh84SWVjkrGlzwQLWhlFxl4U9+cIlQ98hHX7SsKbUjv5HxD4ka5095xyaZV5RGnlzimnK0T1FkeC/ouke2acLoStwCKKGKeukaSjuEQraDTkWryjmrBGVWHnLWjFlJODgEGCqnpIBuCoyJhSz2wgMWUnQwdcxBFBdjmn3Gi08Hq7QGolI84VTa1JU+PAgN4QeZIIGsILFYZUJmjq7PtyTdTeQu8wdjSlKVjyOeQimMeRP0Yj+rIPMkHDKFlqYwwmcQKwOasRRWR5DyVd4g6oIPNKix8FXf6zHk1DNBdht3qRkp0n+cXX6O/QQKYo3vlCvnA6eMnssuGMa2o3khefwq5pFD1SPFCjAhOIMM2ZQqklkLYK4HJXQl+IcZwarIEycpXr6Y/KDIPvzjS0SWLEVcvzdjzwjSz4udYb7D3oOS55fKGrKu6x1/WPJcmsGTYaCuUK+Dja0pYXhgYQSNIpKlDuyCqF0IQCQTCoPCELS7w9YbO9chApl1zzhyzWtgwFPWHvAGsmtoNGaPZjUaldXjcWsEkEYn5D9IYlIQqmZIA6lvmTCt0jkreASUMxOdfflHXdglC5aVgVHd04bxz90iBtSwhRZCsMos/6eIVLmzkLG6uX5pNPUxn1c6bZdOpo6DtDshNtszAgLACpatFDXgag8DHyKVLKqEXVpJC0nFKgWI8Xj7RslBRKYlw5Yvk8cntuwp/iJswJDqKK5khAf0jHo9UtFuL45Rol071aOZsdgUWDgVjXa9mVLmJfBot2qUhagA6SASWz5+UO7M2OJoSua6gfglnAj769XyThgavTSushW5kpdJNPac/Y5C1h0pJHLHlCu0JRuqTUFm6x9KtQTKQ5ZL4cT+scx2msovIWG3015pb9RHaPUucsrDBqaKjHDOOsO01yiFILZtkX1i7tOSm0STPkgBX/AFEjPi2sc/aLMUKIaj061/WDbD2kqRMcYVCk5Ef4jZKN+6PJmjL9sjSzzCRq3v5QpdJcZ6co6Xa2z0hpsr6uZ5HSIZBa8PslieeHoaxylatBSqVMSEMSax5OlZjAxtZ4du0Iriwqpt0CNTOCviS/GPLSN3kWjyUikTVUWlyHTdyNOkZCSlxkNRILNVlAFq1hoIGRjVchxDJoRhrNMF2mMabYV9MpSfhXvp5Lq3Q3k80mPLJKoYxMpSpeH1RNXHwzCKNwX/8AIYXCdhTtUA7ytYOg+EJWkHQwazgthDfZ3GBy2peXLXml0L5veQeqSR/7ZhaQagCHrCkqJkn/AKqWHBY3kH+oXeSjE+VJb4sKeZhF3Q/hjlwkQSa4ZzGzbo6RlrTUVygcnMFPXQDiI1nIB3tIHOFcfdY1VQM9CR618gYKRzy0j2SsZwyiWkhwYXmynciPbGjIYxwG2Hl2cgnPDzEOShdWOEC2cshRc5DyJg8xYUpTZN6f4icm+CkErsRnzzfJBMdL2ItajNWTUFDDgxHr+kcuuW6gNSX4DP8AT/Ed7sa5IkOObhv1iXUyUdKvJXQi5alleWm6FXjdDvd/xEWfUqILuaHgf8xojaqZilBwW0Io2TeHjBBMF43iwAOPKPEnFp5PX0q5E5Eq44+8GPUjOL9itAM5jRhT5coihQKnTWGpshExIqpLfZFArmBUl+kDl3Iaaxg127LVNtCWWm6PspKiQcN7J/OAdp/jQh/gRQjMqNf7RBdnFKHF30fplCW3pt5YUzOPLDxjf0uruml4MHUaW2DZze00kVyHnE+fJLX01SRljh+hi/NS8SJ8ky1OksCXGj5095x60Wea8lXsjagpK7PMqlXw8DwOUTbZZDKnLlqoXY8RkoeUM2S2IlqvEb+o9aVipbpAtskrQQqdLxb7QhG9sr7MZZVdznbOl1XVYGhgYlkKIORaNptQF4H4T+YZ+9IoqlX0ImgfhVzGHvhDizWSeuSTypGkxgQH5wzaJ7USamnKJslJJYYnX94ESjeEzDLMZGyVcBGRTJAzuDjGIQdYMLQGjFmkC2dQSzTWpBrAv6W4aCYCh9Cr4TyC7h6RKlAhXWKFqSAAYEkcgC1nAhiCxGYOYMEXNZOEE2op1Imf91IUdL4JSvreSVfzCF5tRHLNHPDNpkw0VpWG9pbxvjCZvci+8P6gTyUmEUqcBMPSE3pakD4w60cbo308ygOP9tsxCy5KR+IvfLgaEesbWl70ASaDp5QxOmP5QeDkra/kVWXb3kY0ve/fWMm0MY7w3YVd2EstpYnQN5xUTIcXkmsRzKcsNa+/GKNhnXeULJeDm/IWQvfJOJB8j+8BkncKjR3MNWq6cMShQ6kpA9TCVqNLo5n5DyJ6DWEqx1wMbOmh3UKlujYD16kx1G1b5lJApR+dcB5xz2xi0xNAearvm4jve0ltlybOJsxgCyNS6tGxIDnp1ierBzkqKaOptTs5Hs/s498ZisACOJOQd8BvdSYd7U2sIAIBUrIAZjnDtl2hIXKCpKnajXWIIGDHDHlCtlmidNCMToRXp7zjztXc9XfJcdj0dJxUNqfJD2VtJQISUoIJrdCgsUd1FRY10A5R0djn3t4Go6gjMesWZnY5aD3gSlyK4V40zaNZOxpjm4kNR8qxLXlGTtRorpSqNOVk1Uty4cEHg/g0L7cl7rirdD+hh22SylVRdI6ekKrmA0IiWjNwmmimrBTjRz4mAgR5aUBSWML2hV2YWFIN3oIpHvp2rPCap0SpCGW3D9oJKta5E6+ktqNecMzUBwpsMYBtBDrYNycP016Q6afJNqso6adIlTZZnyw4UN9HHWJCZwmJKEugEYcRDPZyzzJBK1kJlkbwViemUMW7ZjTUzZf1a8eBb5+rxD4vb/hf5JNnPmw13VAwKZYVJqRSGJwqRxIgUy0rS1XByMVTditJRoVvcIyHxPlmpSATxEZDbidElqtDiyGDRlus4lsoG8hT3VcsUqGSg4cdRSFySRSG5FeAajWHxvIpCCpQQd6qtNOcN2Oaap9I6WeALywqJRVIP/jWDjlM3T/yRL/qMCKGajx7sz67uzhMBQeBV8J6LCD0glrNwCmIhXh0GrVgpaBe0xpzaPJM1SFBSaKSoKSeIwMAs6iVc4LPUx6nyg1mh1hWHtNnAmApDS5gvo/Di6H/AAqCk8gDnAgacR7/AEhiyLvyZiD/ANNQmpH4TuTAD1Qr+VUJLOIgfQ0Viz3GuZrA1J096xko+h+UDVMrD8sR4QxIUz0zgipm8Gg9ks15JVleMaLksrlAtCNdwy5gC0vo/PIDm5EKTkG8XxJc829AGHSDJU8z8oHjWCWuVvAwFgLCbNW0xNHY8PnHf7Q2Wi22UyVApNFJIZwpILUwIYkM+ccDYTv4P75x32xpymaoGlG8IhPU2TTL6cN0Ga9jtmWKzSFglZWpTTFrSSQUki4LgKQAb2ZipYezUlM4WiULxZgVOlLvi1HPRsYBtCWhXw0VipQAr5b3V4VsO1ZqZtwkLSRu67ruQ1Mh44wk5JuxoRajR3hqmpD9fJ4Glm095xH/AI5KRfKtxRbKlQDzEb2vaQuEpY08QOeLRKbVWx4xd0iVt6wYkFw8c3MDe/nFLaO1FrcEsDlrxfWJcxceQ63Wj2dOMlGpEO32BSlXhApchjUgaxbQvJ6wG0WIKwAfWPS0+rapSMGp0iduIoiUhxvP0gVplgKFwVyJ0ygapKpZqGEFTvKDmN8WmrTPPlFxe1iE+2KJCVKdsBpy0ix2c2xcUZaw6CCQOIx8n6iJdsswvPCvfGWpKs0kGH2qWBdzSvwy7tDZgQsrQXlrLpPM1ER58ryPliYs2XagllUpW9LJdHAGo8j5R5atnsCtFUEHwND5RO3GrHVStfiISyh/q34kmvnHkHMl8BGQ25eQ7ZeAAmXSUqF+Wr4k8sCk5KGR6YEw0LGUMsMpP2Tr+hwcQvaZoA6Q3Z7UAkS1/Ac80HJQGbZjMdILb5RKlVMm2yz3d4mpgFgUb0ULVIIUQsBxnkRkQc0nEc4SVMAomKJ2iclWB2fRQbGuHrHvaD472F9KVsNVJD/8r0F2XJ70+/ecedoJDIQR9kqQeGEwf3r8Imq3JDq9pHlKq/OH50oFI4QjLwPAfMRRkl0VincV8AtmzxLmBRqPtDVKnCh4FUZtCyd3MWgl7px+8KMeRBB5GArQyy2lIo2oJmWeXMfeSRKV/KCUE80Mn+SFeHZSPCI5Le+JhYHehq0VI8PAfuYyxyAVjmHikeLE1eaR1GypYEoA6kxOt431EYuwHH36RXCLqCdH9THOAveVngOaqfP1iEOWx5LhHtnlMaF3APiVQzPGETUTN8gGlB0GEUZpdMVaJXZtYGviO7sSDRmj53YhdU+g9+ZEdvsKcZju7CuWA0A+cYusi8NG3pJKmmG2qhT3gqoBc0NGFAMTV/hIxgEpQloKgO8CwAkqVxqXDm6+FKs8W58oENcTRJa99o8MyPDCJIVdSfo5ilJJAAuhRAAG7VhUgDPiHqdN7oCz9sxuzzFrCRMWyBqm6VHABKXdm8uZgRlFKaGgyD0oxA8BSC2MqAClXlIaqlMoimByodNM432okBQIN4EDToYxdXKlRs6SOSXMmQtNU0HVK8OGUalNIwxpHp2KFIJcQdqPC86RnUQzZheAScRmc4s8ok8M1tMgKR+w/SJBQUljlF0UMT7cm8HA3k+/3i/Sazi9r4MvVaKkr7iShe6Y/rC1psb14QZCWrkYK7gdY9S+KPLrDTJ65YKUnMOD6g+9IoWTaS5QGYaoOECXLHjC3eErUGBH3TwyEF08M5Wsot99ZVVIIJxAwEZEUpHLhGRHavv/AEvn6B2pAMuBXwKE/tHk74RwqffvCAoRV40qPYx3iylZV96FSVsFAfRKNGL/AAE/dVVtCeMRikhZBDMS4NGOYIyhqYljTD3SGrSjvUd5jNQPpNVoGC+acFcGOsMvaJe7+QmwVELprBNpAnv0HG7LmJH5Vd2fKY/SB2VfdoCoetAvz5aQQO9SuUT+cKbq5T1aIt+6/wA8lorsc4JbO+kMhbJbp784Ws63SCaH5GN0qxpx9+UVrJPseoBwarFurEf3QxshZUVycpoIT/uJF5B6kXf54WlTAkhOoI5fu7HpAEEgpKcUsRwLuPl4R1clHhILaJ5Tcu4s7tqAeh9Ib2JLeY/4j5exA+0MkCfui6laUKSNApIcdFBQ6RR7Por+UN4wJOtOwVc/opbUmXZKuJaOfb4RoCT6D1J6RU21NoE5OXiWtO6ScffvrE9LgfV8omy6rPvOKksEpbmfJvmIRs0oqWlKQVKVQAByS4YADEx0tnlolAgKvTquU1SgaJVmt8VCgamsWnKiEY2TbFKQj65RvlgJaWcC8C8w/ZqPh+LVorp2sqWpQSEgPQAMBoSTVR4kmObEsd4wUDX8WvKGLd9Y15OPEN4iElBSeSkZOKwfRtnWvfBH201OZ5nGJfaHIkAi+9TiC951fZGHvBjs6gdyFLYEYOQzehjbtGQAlbhTYAVLnAJAoKkEnJukZ9ODiX1Jbsmmx7QsJKlgOckhglm3QD8Sy9Th5wObON4ngKaftjB9gD4viIQ4Kt1lGhCUXXKmFdHJxLks2dKbyi2DjDE4s+bamIdToubwW6bXWnyTb7ikAvNDdrlAHdNPdQc4XnJOmEea9NxdM9SOopK0LzT7/aNpSGwpyhZU5zhDMlbwZJpDppm8wvXxjSfKvJcY+sHKFZCPEoKalhw94QY38kTk18Tl1LKSQcNIxE9mHE/KLO0NnhUy+ACk4h2I6GJP/wDLUT9GkqF41GMe1CcZJM8WcHFtDMpTl9IBMkA4APxjwSJiHdJGGRrB5QOh8Ib7Qv0xJVnL5xkU7h0PhHkduBRKWN0nNRp8vKseykACNpIcnRI8z+3rCSVnwMVjyRlwECxUHOMs80oUFJLKTUGEphcvnDaDunU0hmhEVbXJC0d4gNLdlBqIUcvymrHplXW0K+qWMUkKHMMR5wpY7eZbEMQxCkn4VpP2VDMQ/tGUkWdE2VeMu8BX4kULpX4Y4GIU1SNHmiftWz3Z80Abl4kAU3Vm+noxhRBAxitteqZMwfaSAToZbpH/ABaIolm+AaAkNyMUg8Z/KFkvH5wbWgAK6+FC8DlFlV/bWCWrLVSi/ifmI8lpFOPyakNHgM2t2CjaJfeWdCvtSZxQeCJl5aSeAUiZ/UIr9n7O6cWvHyA/aJ+yJV5MyXV50o3OK5f0o8bqkv8Ai4xW2fuoH5fX/EZ9V1GhoZdkraagVtpTrpC0wOn3WNLTOvzFK1WYtz5aZSAsh5swC4PuEteWRq7toTwh0qSA3bfgmrlCzoDkiauiikOUJKaywXZJNbxqfstiTljmpcgIIpmp/BgIJ2gtCRLloAzBJ5Bm8YDs6SQSfdKQ8XcbYkltdGqLCb5UneqCwxA5Y+FIT2kp5qiNYPappMwJGo9YHtIvMU7lQJq+PPzgrlCvhl7svtwyyEqcgsGdgOJ1MdhMtiJiN1VR8OYS1XbNixj5PeaK+ztoKZgSzVrxgTjiwwl2O4klKDdS5VvEn4XLsHIyCXyI4YQDaloUUMFFyB92pDGjAYAP/mJtktyVtLU97V2cGpw6QK3TQBcBLgN+3CMztZNC8GWOe4N5R3iQHIJByORq/stGqrRdGLROMlQZw/PP28LWqe5Zz74xnnprUkbNKfpxyUbNtVTmoPQQ6i2kmjDkI5QLInEJdmH7xbsq4XW0qVoroT3clcTiRUmNCgu8BkrvGnSHUoIr/iMXDpmmWVaJu3JTIvA1iDJnLACkLKW0JjqdqTEmUdwPp/iOYs89ywSkB60yaPV6Rfp14Z5HUy/Uz4GxaJxAAWXzUTQcS/WNrTtiYFXUqN0AB6b2phKbaFKcu6dMoCT4ekadq8ELfBVTtdf3jGRLIMZA2xB7yjsuTuq1p5wparNdU3Ix0cuzC8VJ+FYCk8Hdx0L05RJ2wGWW4QIStgnHBBtMohRzgssfRk+8IYWl2OZpG9okbrDrFtxKhFRoOUdHY7amTZErAck3VJLMpLhwRnUhoiCTR9KeEMFD2bkpbjkUl+o9ISSTS/kom1Jj9vs6f4VJQb0szPoycWWA6VaKSUKB5g5xIQHunMEjxqPUw52fUlaJ8larqCm+DjcUkhN7wVXgOsZa7MZariqEGo1ZgOhvO8KsXFjLNNEyZVY0BpFHZhSlE8LAIUZYBaqSAo3knEVIcDEUMJSw5BbGvjDWEt/vLWp/wpAlj/lLV4xSXFCx+VhZExUu0yz9pCkKDYMkhbjUEAdCYubaAlKmjRSm5ZeTRC2MO8mENvJBunUHFJ8yOozjp9uWHvFAlVyX3cta1nBIu+ZJDARm1H70mWjH2WjntlyLoE6YncSWQkn61Yq35A9TwbOCyAqZNdVSK/ICmXKCzds95uJlIEqU1xw6t56lWRpVoY2dOCUqX3acC1VYjDOHbayxNqbwRdqIqTkCOjH9XjyyWg3rvPxJfwrBNoWpN0ju0kEj7SwTX80eWeam89weKn9W8YouBeUL2lDTRzHrG9vRvq5wxMlfSgAB3H3sXfM8fSPLSsX1UBrm+XIiDeRGsEybKpDewZN5ZScw0eqmU+BPn+sb7PtLKe6kVqw8nLt0h+wnc82daiq4sAm6RXItk/SLFotgUEDFVH4+8TzjldlWwqUQskkijkmgGA0EMrtBSvFwkEn5eoiEoe6jQpe1Me2xtdJJD/DSmH7xOs8wExCEx1vjWLezJN9aUjEkDpn5Qz0Y6caRy1ZTlbOj2Vsgkd4sEJIN183rGKsoSpsQfdYd2tbqJSlmSAkdKdYUkrf4s29jjgKx5bc5NyZ6a2pKI7JsoSynpz9vDC5odoFZZmtP29Y3tIDg6gH3pGSUXupmiMltwJbWVuHSIEklKFEYqp78DFjbi2RzERwndRxr6tHrdIv0zyerf6n9ApQYNGhVXnG9ophAwMDGz7MyyqCpGigOb/IRkbJRSMgDHT7BUVSVoV8SN9OrH4h1xiXtNbTHOFPSGOzE5lFWhD8s/ImM27ZgmYsZUbkQ498IisajQzzCyRMqaUzeHLOulRSEJs2tIyVaiC2MWaZJNDNlSlQIwJY+I/zG9nkNJnpNbuH8yf8A8+cTVqYg9PCLWxZXeon8h/af3hZKkOsyJPZ5N6cEk0mJmo/qlqbzCYqSSLQkhj30tykH7aE/Y/MKNq0QrDOKJ0sil1aVPoxD+Tw7bCZU1ZBKVIUbrYgpJD+LQZxuR0HSFpQISTQm6G65w4JYYB2CZaQOZWpR/uEUbfZBNKZqPhKh3g+4sB/6VeriJ9tSEqUAaU/t05vHN7kdHFjvZOxmYumJJbg1H6YxT7e2sqSlEthKSoJUxFVAG6CMbrJU2Tg6QbYkgyLMlQouaMfupOba19tHPG/OtKkoQpYVu3EhyQGwAzDAv8njPH36zl4LS9uml5AbHa9NfAJHzijtMmXLQjAn5CvmW6RqrYs+ROImy1oTuMopN1TOaKwfCjxp2hmlag1AmgGvHziz900SWIMn/wAPfUhN4JvLAc4AYkluAglgqptRCE4khIOah6x2+wuwdsmFKygS0qzmFi2t0V6UijWKEjLNkeRKaaGycng2MA/g5hR3txVwk7zU4164x9Pm/wCn0uWCu+tdGUCwoQxIYUizZ9nIloSlH1YSyRjTRzHaULbsOpVKj4auWTQB6EsNAHJ5NWA90Uu4YsY+zoMqUQgJTLqSGADk4tziJ2h2iE3kqA3pa2dsw1DxeNC0vszOZ8SskxpqT7qGhi1zMQM/llCokEqoMIpp2Wq8HNSHb+nLrCursqrqkSpO6axV2RaihSl51uxTkbG71NEm8nNurHhFKx7JSlJBSXrj8i9FcM4hqa0KplIacm8ERW0Jkw4HEQRE+YVDLdLDi4eOgRY2CbjMQxYEKdzhpQih1gatlJUCvMU5UGLYHJ8mjN62muxp9PUfcTsm0JgSd0BQq1av+8GTtj7Je6kNyDNDU+zKYB3P6DF/dRCVvlg3qAPQjWn7mET05vgLWpFcm+35oKE6lvl+8LLAFBkE+/OELbMO4AcD6l8dIPImuV5448I0QhshSISnvnn8wazcfWPJcto2Uzh8I9lpJUAKuWDZ6RVk4M3SBxjI7WxdiVlCSuiiKgGnpGQKZWonO9mZbXn1EUduICkH70tgeKTh4Fx1jv8AYvYOzyqrK5pd94sPBLP1MWdobClLkrloloSVB91IDqAo5Faij6GEek3KxFJbaPzw+fGNQliTH1jZv+mdmnyUrTNmpVe3wSmhGKWu01D61i5YP9MLEi7fC5pSQd9dC2qUAAjgcc3iyyiVNM+HOCGfPzjouxqg8xL4gfMR96Vs2WQElCCkBgClLAMzANSkA2vYUmQsBCd2Wq7QUISWbSsJONxopF00z81WmytXjhrj+kMbfVenKVUX0oUHzdKajgS8fbrf2Gss0zZhli9NQkpFQlCmVvJCWNbwcO26C2McHtLsao2+RIJWqUAmWqYlNQE3lh6EJ3WDmlC0Humd+2jl9nWgomLKvq1MhY1BU1G+0CxGkWJ2xgiaVTH7mWgKf/uOTdSNVEsGj6Db+wtilS1TRLP0aFrAK1kKUlBZwSxrlhwhrstskLCFrDhDBD6gEO38x84nNPcku48Wtrs47Y2w59rmFS0qloBukqBF1I+wgKAc89ekfS+z+wpFlQUyENeLqWaqXzViQHZsBFLuhBYaEFHgWUnLklGy3VzAySmaQtjXeYJUK0qEoLZm8YkbR7HWSakhchKXzRuEcd2j9I6idKCwUqAIOIOEJpC5VDemy9fimI4EYzE/iqrBwqqoKdHckTYHYix2ZQWmVemJNFrN8gszpGCTjUCOmKxgMYF3iCApJBScwxEAmWgZeUOlYvAWZNFXHlHNW22dyq7QpLlP6YxYnqLYxzm3i6avTAjLplE9SW1Wh4K3TI20ppnBSVJ3SCxfA1FCHYu0SjvSgmcXMs0VwSGLvmXj217RSoG98WYch/6cjCPfA13mzckjzMQ/6tSRT/nhFhv4SSN9CUqfADIs1PwnTi9Im2uzTVKvMhIFcnjSatJVe3Q2iaHn+sGkmrlyeOAGrGkRbcc3ZZJPA8i0KSh7u9zxgqJYWAoUUQxfzSoDEekKItdFMHGTt5cIVVa0oUVJJoQ+LEEVcZEanWJK3gq6WRlS2UxNGrzdvEF68RHlWY1LEaOK16+sHXKE5AUm7uvjXEihcYOCH4wFYcBKgywKHTCkSkVibmWA100CWzr+0IWmWKksMOdNdM/GGb5OLA6U8X0z6QG0odJD1HD2OkCDakPKKcSBbaOQzM3ThFfYOwFT5Rnd6gC8lN2pUHUE3myFdcohbWDIoWOdPfGO27B26/s6bKSEpuXiwBxG9eJKjUkZNHs6a9lnkTxNHSWHsDZ5X1h785A7oA5A16wSzdn7MLQmaJdy4CwSGSo5FsHFYvWAHdL3ipIrlg8NrN5W9gMIpJ4JxSsIm0oAwV5RkEZPtoyI2UHjZ4YlIYR48bPD3YhEChZ7YxpLtWGgmj0vDXE3RF6Ju3rD30kpHxpIXLOi0VDaZh8ng2yraJ0pMzAkVGhFCPH5QE6dBfA40Btr92tg5uqYaljSCvGPDCgLCXlSz+BPmkRPShrYsZLkpV1Qq76GGdirBkSwC91Nw80bp80mAWkta5J++iYnwZXyHnCXhMfuwHahdySUgOZhSka4ufIEdRFOwWcS5aEjJIB55+bxLtYE22ITlKBUeZr/APXFwQIu5N/0c8JI1rGzxgMYYcUwQNZaN3gKlE4P74xxxLtMmqlSmQslzTdWW+2kY5bwZXFqEUmeXZabijk7g/lV9rOlDwEVZsthAbNIQsKCgFag4eENwsHXfItNVSOa29OLMluZjqpmzSkG6pSg9AouQNHPxDmXjjdvbMtMwkIkqVyKW8SQ0ZNZSkX02kzirSN+84Ucy1OYha03lm6iody2HU5nwhm2dnLdepZZnQobyUYVmbMtUqi7PNSo5BJU/wCUpe90iXpSWSy1ISweoQkK3rpYVL588437wGjUer/vE+1pmS1ETJcyWoh2WhSVEagKDtjC4tRIugFyaAedBCvSkx1qxRTKk3iwZqfhb28aSKFQFXwca4h+cILtJS94K4BtPflBpVpmlBuyphdqhJbXFo70pnepAess+5M3aA0IPKvgT6RYM1Myo+IZZ9Y58Wa0EE9xMfH4TB5Mi13nEiYMMRCy0XIMdaMRqfOukhVOB51iXb9rpSCHeOomdkrTaALwCCBQu/QtFTZH+mchBCp30qgzg4Py8IfS6eHMhdTqZcRPkJlzJ67stJJOA58Y+wdjezyrNZRLVVSgSpIwBUI6hGxZKGKZKEq/CkA9SMYt2eTwAj0E8UYHzZC7Mp/9NLBxSCk80lofmrADGPNlJSkz5f3ZpI/nAV6kwC3UgrKOfyPK6GMgCZvGPYltZS0Vwo6w1ZzSPYyKCG0swGxBlTGpvRkZBfAA5VBUxkZCBYtssfRD8y/7zCe1/rLN/un+0x5GQr4CuSd2YUTaLQSXN+eK6CcwHgBHUiPIyE0vj/Y2r8jBHhjIyKkzITmqLmuUZGQUEHeJxhuSGFIyMh3wAKuFkmMjImFC81VOsJ7RH0b5gpr1jyMh5cHL5Ae04dIf7iojdl7FLCVKEtANa3Q+GrRkZGCfyZpj8UUpNkluo3EOya3Q+WbcTFFKAAGAFDlyjIyG7AYWSgaCC3A2AjIyKLgmxddDBCaRkZFAM0JpBUKjIyKoRif219PSFLWaRkZFUIyeox7GRkEJ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326" name="Picture 38" descr="http://twarini.com/wp-content/uploads/2012/07/lisa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68" y="805287"/>
            <a:ext cx="2032686" cy="140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4648" y="260648"/>
            <a:ext cx="28745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>
                <a:ln/>
                <a:solidFill>
                  <a:schemeClr val="accent3"/>
                </a:solidFill>
                <a:effectLst/>
              </a:rPr>
              <a:t>Річки і озера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28446"/>
            <a:ext cx="882047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chemeClr val="accent3"/>
                </a:solidFill>
              </a:rPr>
              <a:t>Найбільші річки — річка Св. Лаврентія,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Оттава, </a:t>
            </a:r>
            <a:r>
              <a:rPr lang="uk-UA" b="1" dirty="0">
                <a:ln/>
                <a:solidFill>
                  <a:schemeClr val="accent3"/>
                </a:solidFill>
              </a:rPr>
              <a:t>річка Св. Іоанна,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Саскачеван, Нельсон, Маккензі, </a:t>
            </a:r>
            <a:r>
              <a:rPr lang="uk-UA" b="1" dirty="0">
                <a:ln/>
                <a:solidFill>
                  <a:schemeClr val="accent3"/>
                </a:solidFill>
              </a:rPr>
              <a:t>Невільнича, Атабаска, Юкон, </a:t>
            </a:r>
            <a:r>
              <a:rPr lang="uk-UA" b="1" dirty="0" err="1">
                <a:ln/>
                <a:solidFill>
                  <a:schemeClr val="accent3"/>
                </a:solidFill>
              </a:rPr>
              <a:t>Фрейзер</a:t>
            </a:r>
            <a:r>
              <a:rPr lang="uk-UA" b="1" dirty="0">
                <a:ln/>
                <a:solidFill>
                  <a:schemeClr val="accent3"/>
                </a:solidFill>
              </a:rPr>
              <a:t>. У Канаді знаходиться більше озер, ніж в будь-якій іншій країні світу. Це частково розташовані на території Канади Великі озера, а також Велике Ведмеже, Велике Невільниче, Вінніпег, Атабаска, Манітоба, </a:t>
            </a:r>
            <a:r>
              <a:rPr lang="uk-UA" b="1" dirty="0" err="1">
                <a:ln/>
                <a:solidFill>
                  <a:schemeClr val="accent3"/>
                </a:solidFill>
              </a:rPr>
              <a:t>Ніпігон</a:t>
            </a:r>
            <a:r>
              <a:rPr lang="uk-UA" b="1" dirty="0">
                <a:ln/>
                <a:solidFill>
                  <a:schemeClr val="accent3"/>
                </a:solidFill>
              </a:rPr>
              <a:t> тощо. На порожистій річці Ніагара розташований знаменитий Ніагарський водоспад 50-метрової висоти.</a:t>
            </a:r>
          </a:p>
        </p:txBody>
      </p:sp>
      <p:pic>
        <p:nvPicPr>
          <p:cNvPr id="13314" name="Picture 2" descr="http://poglyad.com/Content/stories/6446/%D1%81%D0%B0%D0%B4%20%D0%B1%D0%BE%D0%B3%D1%96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54995"/>
            <a:ext cx="2857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ontariopics.com/p2/m/Ottawa/Ottawa-river-11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8575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canada4u.com.ua/wp-content/uploads/images/sa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85" y="5121188"/>
            <a:ext cx="252852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vseslova.com.ua/images/bse/0007/70819/1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85" y="3016028"/>
            <a:ext cx="2597139" cy="195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aterfalls.at.ua/1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16028"/>
            <a:ext cx="2143125" cy="18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www.ozeramira.ru/images/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79648"/>
            <a:ext cx="2373910" cy="158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486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/>
              <a:t>Канада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en-US" sz="3200" b="1" i="1" dirty="0"/>
              <a:t>Canada</a:t>
            </a:r>
            <a:endParaRPr lang="uk-UA" sz="3200" dirty="0"/>
          </a:p>
        </p:txBody>
      </p:sp>
      <p:pic>
        <p:nvPicPr>
          <p:cNvPr id="2050" name="Picture 2" descr="Прапор Кана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017888" cy="20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ерб Кан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99" y="1625897"/>
            <a:ext cx="2331493" cy="3236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379" y="4212339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Прапор </a:t>
            </a:r>
            <a:endParaRPr lang="uk-U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95688" y="4862558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Герб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5824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4942688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t"/>
            <a:r>
              <a:rPr lang="uk-UA" sz="2400" b="1" dirty="0" smtClean="0">
                <a:solidFill>
                  <a:srgbClr val="0B0080"/>
                </a:solidFill>
              </a:rPr>
              <a:t>Столиця</a:t>
            </a:r>
            <a:r>
              <a:rPr lang="uk-UA" dirty="0" smtClean="0">
                <a:solidFill>
                  <a:srgbClr val="0B0080"/>
                </a:solidFill>
              </a:rPr>
              <a:t>:</a:t>
            </a: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7557" y="4942687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B0080"/>
                </a:solidFill>
              </a:rPr>
              <a:t>Оттава</a:t>
            </a:r>
            <a:endParaRPr lang="uk-UA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4077072"/>
            <a:ext cx="3252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t"/>
            <a:r>
              <a:rPr lang="uk-UA" sz="2400" b="1" dirty="0">
                <a:solidFill>
                  <a:srgbClr val="002060"/>
                </a:solidFill>
              </a:rPr>
              <a:t>Найбільше </a:t>
            </a:r>
            <a:r>
              <a:rPr lang="uk-UA" sz="2400" b="1" dirty="0" smtClean="0">
                <a:solidFill>
                  <a:srgbClr val="002060"/>
                </a:solidFill>
              </a:rPr>
              <a:t>місто</a:t>
            </a:r>
            <a:r>
              <a:rPr lang="uk-UA" dirty="0" smtClean="0">
                <a:solidFill>
                  <a:schemeClr val="bg1"/>
                </a:solidFill>
              </a:rPr>
              <a:t>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48750" y="4078151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t"/>
            <a:r>
              <a:rPr lang="uk-UA" sz="2400" b="1" dirty="0">
                <a:solidFill>
                  <a:srgbClr val="0B0080"/>
                </a:solidFill>
              </a:rPr>
              <a:t>Торонто</a:t>
            </a:r>
            <a:endParaRPr lang="uk-UA" sz="2400" b="1" dirty="0">
              <a:solidFill>
                <a:prstClr val="white"/>
              </a:solidFill>
            </a:endParaRPr>
          </a:p>
        </p:txBody>
      </p:sp>
      <p:pic>
        <p:nvPicPr>
          <p:cNvPr id="3078" name="Picture 6" descr="http://upload.wikimedia.org/wikipedia/commons/thumb/c/cc/OttawaCollage.png/300px-OttawaColl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4" y="538447"/>
            <a:ext cx="28575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ostorg-tur.ru/wp-content/uploads/2013/10/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32110"/>
            <a:ext cx="406787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268627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Площа</a:t>
            </a:r>
            <a:r>
              <a:rPr lang="ru-RU" sz="2400" b="1" dirty="0"/>
              <a:t> — 10,0 млн км кв.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err="1"/>
              <a:t>Населення</a:t>
            </a:r>
            <a:r>
              <a:rPr lang="ru-RU" sz="2400" b="1" dirty="0"/>
              <a:t> — 27,9 млн </a:t>
            </a:r>
            <a:r>
              <a:rPr lang="ru-RU" sz="2400" b="1" dirty="0" err="1"/>
              <a:t>чоловік</a:t>
            </a:r>
            <a:r>
              <a:rPr lang="ru-RU" sz="2400" b="1" dirty="0"/>
              <a:t>.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uk-UA" sz="2400" b="1" dirty="0"/>
          </a:p>
        </p:txBody>
      </p:sp>
      <p:pic>
        <p:nvPicPr>
          <p:cNvPr id="4098" name="Picture 2" descr="http://www.glavs.com/userfiles/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0176"/>
            <a:ext cx="3373343" cy="22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otoart.org.ua/albums/userpics/0707_canada_ontar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81" y="650176"/>
            <a:ext cx="3767382" cy="28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lanetolog.ru/maps/country/dk/canad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22" y="3920952"/>
            <a:ext cx="2857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onmap.ru/wp-content/uploads/2013/04/Canada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00" y="3140968"/>
            <a:ext cx="29051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0933" y="0"/>
            <a:ext cx="3707904" cy="65973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24898" y="790297"/>
            <a:ext cx="32581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Державний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устрій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—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федерація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10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провінцій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2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територій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Канада є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незалежною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самоврядною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державою, але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номінально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її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главою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залишається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королева (король)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Великобританії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яку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представляє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призначений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нею генерал-губернатор.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правління-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Федерація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http://www.delavore.com.ua/pic/canad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857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gent-canada.com/wp-content/uploads/2012/10/Can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3995936" cy="33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4572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Глава </a:t>
            </a:r>
            <a:r>
              <a:rPr lang="ru-RU" sz="22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 Королева </a:t>
            </a:r>
            <a:r>
              <a:rPr lang="ru-RU" sz="2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Великобританії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представлена генерал-губернатором.</a:t>
            </a:r>
            <a:b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2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Найвищий</a:t>
            </a:r>
            <a:r>
              <a:rPr lang="ru-RU" sz="2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2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законодавчий</a:t>
            </a:r>
            <a:r>
              <a:rPr lang="ru-RU" sz="2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орган.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ru-RU" sz="2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Двопалатний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парламент — Сенат і Палата общин.</a:t>
            </a:r>
            <a:b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2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Найвищий</a:t>
            </a:r>
            <a:r>
              <a:rPr lang="ru-RU" sz="2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2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виконавчий</a:t>
            </a:r>
            <a:r>
              <a:rPr lang="ru-RU" sz="2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орган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 Уряд.</a:t>
            </a:r>
          </a:p>
          <a:p>
            <a:r>
              <a:rPr lang="ru-RU" sz="22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Найбільші</a:t>
            </a:r>
            <a:r>
              <a:rPr lang="ru-RU" sz="2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2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міста</a:t>
            </a:r>
            <a:r>
              <a:rPr lang="ru-RU" sz="2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Канади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 Торонто, Монреаль, Ванкувер, </a:t>
            </a:r>
            <a:r>
              <a:rPr lang="ru-RU" sz="2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Едмонтон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Калгарі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Вінніпег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Квебек, </a:t>
            </a:r>
            <a:r>
              <a:rPr lang="ru-RU" sz="2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Гамільтон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Кітченер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Галіфакс</a:t>
            </a:r>
            <a:r>
              <a:rPr lang="ru-RU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</p:txBody>
      </p:sp>
      <p:pic>
        <p:nvPicPr>
          <p:cNvPr id="6146" name="Picture 2" descr="http://img1.liveinternet.ru/images/attach/c/0/38/518/38518590_lqueen_elizabeth_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22" y="465165"/>
            <a:ext cx="209055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1.rfi.fr/acturu/images/103/france432_senat_20080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7189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/>
              <a:t>Державна мова.</a:t>
            </a:r>
            <a:r>
              <a:rPr lang="uk-UA" sz="2400" dirty="0"/>
              <a:t> Англійська, французька.</a:t>
            </a:r>
            <a:br>
              <a:rPr lang="uk-UA" sz="2400" dirty="0"/>
            </a:br>
            <a:r>
              <a:rPr lang="uk-UA" sz="2400" b="1" dirty="0"/>
              <a:t>Релігія.</a:t>
            </a:r>
            <a:r>
              <a:rPr lang="uk-UA" sz="2400" dirty="0"/>
              <a:t> 46% — католики, 41% — протестанти, 2% — православні, 1% — мусульмани, 1% — іудеї.</a:t>
            </a:r>
            <a:br>
              <a:rPr lang="uk-UA" sz="2400" dirty="0"/>
            </a:br>
            <a:r>
              <a:rPr lang="uk-UA" sz="2400" b="1" dirty="0" err="1"/>
              <a:t>Етно-расовий</a:t>
            </a:r>
            <a:r>
              <a:rPr lang="uk-UA" sz="2400" b="1" dirty="0"/>
              <a:t> склад. </a:t>
            </a:r>
            <a:r>
              <a:rPr lang="uk-UA" sz="2400" dirty="0"/>
              <a:t>40% — британці, 27% — французи, 16% — німці, італійці, поляки, українці, угорці, греки, голландці, 5% — азіати, 4% — американські індійці, 2% — африканці.</a:t>
            </a:r>
          </a:p>
          <a:p>
            <a:r>
              <a:rPr lang="uk-UA" sz="2400" b="1" dirty="0"/>
              <a:t>Валюта.</a:t>
            </a:r>
            <a:r>
              <a:rPr lang="uk-UA" sz="2400" dirty="0"/>
              <a:t> Канадський долар = 100 центам.</a:t>
            </a:r>
          </a:p>
        </p:txBody>
      </p:sp>
      <p:pic>
        <p:nvPicPr>
          <p:cNvPr id="7170" name="Picture 2" descr="http://image.tsn.ua/media/images2/original/Nov2011/383518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404664"/>
            <a:ext cx="3050704" cy="13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.tsn.ua/media/images2/original/Jul2013/383815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30" y="3933056"/>
            <a:ext cx="1825751" cy="13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mediazavod.ru/system/pictures/images/000/057/568/original/_.jpg?13032140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73" y="3973851"/>
            <a:ext cx="1633882" cy="13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jpeg;base64,/9j/4AAQSkZJRgABAQAAAQABAAD/2wCEAAkGBxQTEhQUExQUFhUXFhQUFBQVFRQUFxQUFBUWFxQUFRQYHCggGBolHBcVITEhJSkrLi4uFx8zODMsNygtLisBCgoKDg0OGhAQGywkHyUsLCwsLCwsLCwsLCwsLCwsLCwsLCwsLCwsLCwsLCwsLCwsLCwsLCwsLCwsLCwsLDQsLP/AABEIAMYA/gMBIgACEQEDEQH/xAAcAAAABwEBAAAAAAAAAAAAAAAAAQIDBAUGBwj/xABEEAACAgECBAQDBQUDCQkAAAABAgADEQQhBQYSMQcTQVEiYXEygZGhsRQjQlLBktHwFzNDYoKiwuHxFRYlU2Ryg5Oy/8QAGQEAAwEBAQAAAAAAAAAAAAAAAAECAwQF/8QAJREAAgIDAQACAgIDAQAAAAAAAAECEQMSITEiQRMyBFFhgZEU/9oADAMBAAIRAxEAPwCv5fb90n0E1PC6S52nK+X+PkYVppNPz0tDYAz/AI7zgb+VHdryzftp8HEdSvHeYvTc4G9sLnMq+ZOarqSB7/ORunLX7HpKtvo6XZqUrGWIj2k47Sf4xOFPzNZeel2wPrJXWDhUs39ADLeyEopnYuJc20V/xj8RGdJzVTZ2YfjOVa3kq9k8wEt6nO8o6dDcpzkjB/SRsn5ItY69R6CW0OPhOY01O8zXhzVcykvkj0zOhLphNodVswnx0VNFBlhXQZMp0/ykyurE1UTFyIVWnMl1Ux8ECLBE0UUQ2wlTEcEQGjgMqhB4gxDzBCgBBBBCgBBBChQBwQoIUAcEKDMKAGIMQ4RMKAGIMRJsELzYUAvEaYbw+sxBaD8BHjesWMfhVvwl/oeVL7MEqZ23S8r0IM9A2+kas5g0lJZcrle4GJyznR1xs5vwnly6lsnb2jXHuEGyxQ57ydzXzY9j5p2UHc47zNW8We2xWJ3E5JQ7tH06oTdass+LchqlfWremZk6ilNo37EbzcPrjdSa+rfGO85/qeHkOVLDb1l/xXOSayMM6jFrRHYOV+dKGTy2IyBjf1kvhfCqNRaz5HTnOM7Tl/LOmqDfHv8ApLHmvVrUoFFjKT3CsR+k54wjDPrG+mrUpYtmd54dZRWvSjKAPYiOnjVG/wAa7fOeY9Brrm+CuxxnvgmWmj0GqfKKz/MgkZnc248OJ40+s71p+dNKSyiwZXvvM5xTxY09djIuWx6jtmcz4PyTe1mGz0+++/1ljxDw8cWL0D4fXv3g5P8Av/gKEEW48R3ewt1FVz8I+Ufv8YSpCBc+hbsJRXeH97EBBgeveO8xcnKmlIWsm0AYwN8+sxhCpXb6bTlBxpJHTeC+ImmesGyxUb1BIG8na3n7SpgK3mH2Xf8A6Ty6unbr6TlW7YO2JouG8JvrPUtgz+M6JzlBVsYRxRk7o9McA49VqkLVncbMp7gy3E5v4V6OxK2ss7t3x2nQTqBNcU249OfJFKVIfhSOdSIn9ommxmSS0SWMjm+N+bDYCX1n5Quo+8imyDzI7HRK6z7ws/ORzZAHhYiRn5wgRGOuJLwsCSWES1kj9USWisdDxtjZeNM8IvE2GpQ8d1qpS5zg4M826riJF1h75Zv1nb+beH23r01k77bTAjwtuLZy34Tng13Y6Xa8Ml/2kQu/4RXDdVjJI39J0bTeE5bBbP44zNLwrwwqRgzY+7eS1GqSLU3fTjHDzdk9IYk9iAY7qOWdT9sVuSx/wZ6P0fK+nr/gB+sPW6jS0g9XQMemRDbXom74jzgaTp+lbQVY+hh38BuuHmLuv1/SaHnfUVa3VAD92i5AYjHUT3+6MaFbKFNSv1A7KR/SZ7V8o+m6tqpeELQ+SiYA/ejuPX8Z17w54ar0B3TcgHf5zJ8qchNa/mXD09e33/OdZ4dpUoQIuBj844rtszyStUibTpUXsqj7o/5S+w/CZbjPOmn09i1u4627Lnc/dM9zn4lLpqga1y7bKD+p+U03V0Y6OrNrx3jlWmX4iMnsNt5TaXjS3KWKrj6zj+u5pGur6rGxaOwGcD6RHAuJ2/ZycCcX8iWX1cr6O3Dix13ovnzTo2pJYdPV9kiZ/S6e3rFfUckgLufXtNBzOxutpRQWbP8AdOg8qcmoAtlo+Mdtu30muFzlBWTm1g3RqeWKzXpkVu+P6SfZdEdhgSLcZ0p0qONq2Sv2mGNRICxxBKTJ1Jg1EULvnIojgEYqH/O+cPz5HxEkwsVErzofnSCXhG2FgT/PhedIPmQB4WxE7zYXmSJ5sHmwtgSeqIJkc2fOJ6vnAaE1ASZViVqPFX6wIpZjsBmYs3LlWEb4lxBKa2sc4CjP4TkGp8Wc3dNa/ADjqOAD9B7RHPPNFl+mUbeWxAcg+n0EUnXBxjZbX+JXnWdKEKpOAff5yp5j4UbA2oSwtYvxYLZBx6D2mM1vDqhhqXzsCd84PsDNfyVU7qcgnO05ckWmpRZ2Q1qmjN8QL6jTr8Hx5xsNzvOpcj8q106ZLNR3ABPV6SHxvXafhNClk67Xz0JtknuSSewEy9vNt/EaLKTisY+ymTt9Z0q1Hzhyyds6Fquf9Nh0oIdlBA6dxkflOSP4gao6ljczBckdC7dPtv6zLUmyi3pBIx+YkvilYaxCASW7gDJP3S9UpU+piXloa5g1TWX+bk5bBBJ3GO0e4rqHtrUuSSB6zSaTw91OpCsB0L8xmbvgvhpUiAXHqI++GyqP+B31r+zifBtI9lgVASc+n9Z0/l3kXUkguQq9/wDBnQ+Hcvaen7CLn3wJaebiLJU/RQk4KkV/DuXKKgCVBb3lo1ojLWxprIkqJbbfR17JHeyJdow8omiSjR9TItMlVrCwHkGY+lcTSkl1pGIiskaZZOdZGsELAiWRh2j9kiuYWArMMNG8xJaOwof6onMa6oTPCxUO9cQXjXXCzHY6AomN8QOZ0prNP2rHBGB6A7ZPsJsrGCqSewE4Lx22zV6ux1xu3So9wuw/v++ZRpvpoM6Xl5XrDB+lj2BkR7XRGqc7ZwB7H3Et11T0dNd1eCTjP1m14f4arqCLbWODjC5xn8N5ak3+3g2kl8TFco8IsuJFYz+k7lyNy8dPWPNwWO+MdjHuXuAU6RcVKB85YcS1LLWxTAONpnJJux7OqONePWqQ6upQcsqHI9skY/QzJ8s8TSpHPWUc7DAzkfKDnq1rNQ7u4Zwek47ADOBM3UN8E4E6IwUsdGLk1I2Ok4C2rsQo43O5PfGZ2jgPKGnpVSyhnA3JnDNFqQlQZbihXsM759Np0jlLxHa9q6BWC+MFiwAOB3ExdmyR07YAADAHoIgmZHWc91r8Kp1MCQd/hBH+t6waPm9mBJRekDLYJyBOeX8iCdGscE2ro1REQa5C/wC8GnFJuaxVRRliT29h85T6TxB0tjhUFhye/TgfnNVNNWZOLTo0prgFMLh3EK7wTWwONmHqp9iI9deifaZVz7kDP4yrRJHaqIamTFIPYg/Q5gsTG57R2Ij1V4kgAAZJAHqTtG69RWTgOh+QYTkHiHzk7auzTq2K6z04B+02NyfeJt18ejjC33h15eM0A48xT9Dn9JY6XWo4+Fgfv7Tz7wLmo0WLYMEjfcZH4S14nzb5zF+ognuR8Oc+m05vy5I+xOj/AM8XxM7YurVxlGVgNsqQRn22jVhnH+T+b6NFWahtlutiQSN9tvpt902+k5wpsBwytjG6sN/c4PtNfzJe8/0YvDJeF7YZFuiKeKVv2bf2P9Iu2aRkpeMzcWvRvph4gAi1WUIR0w+iPdMAWADBSF0SQVgKRgc/8VuKtVpSiEhnIUkei+u/02++cl4HqglqHOMHv7fObbxR1VrsUYp0DBUD7RIPrObqcS8cU4MU56yOjaetNTeqmzqUupy23b1nbTalVYyQqKB8ROBgDvmeYOGcZanOADn3Ef4jzRqL6xU9hNSnIT3Ppn3Hyk/ikuFucWd/q5t0jt0rcrH1xuB98pubueNPRmrJscrkhMHAPbJ7CcX4Zxs0qwAzk53/AClYHZizMSSdyfnBYn2w3Vmibg51QtuqCoinJBPudv1ma1elZHKtsRDF7DIBIHqAe/1jVlhY5JyfnvNoRa+zGckyw4bwo3MEDgHBO/bYZifIem3GRkeqmRhYRuO8XpLMvv6wd0yo62qLvTa1gJZU8QOO5HvIumoBEGspAE82SjJ1R6UZSSKzjHFnscJk9CnZfTPvGW1LL2OMb5jf7K+SwVmA3JAJx8zjsId9gI9J3KMUlFI45Sk22y95T50t0drWgdYZSGUnGSfsn7jiNV8y2W2m29ixJz32G/YD0Er+F8sanUVW3VVk11DLNvv8l/mMrqq5UscGmjPHkkmdMTn9alTyV6HUYY5JD/USm5l8Q7tZaNzXUMAVg9z6sxHffO0xLkj1irtK9blXUqwxlWGDuMj9Yo4IpA8z2Nu3MxWpkUY6sb+oI7EGYu24tYxJJJOck5JPrvDfOO8Gj0rNll/hIH1z7RYsagmysmRuSHWUiJSxhLGmlvVfxlvw3lu20dfQRUGCvb8OF9wuT8TY9B8pG/0zUc4DyHqtbQ19XRgEqFY4LEDJxtIXCuXLzc1bLYtinBQbNnGSSfbHr853HScSq0OnrrTTany1UYIRTn3ZmDbE/Oct43zVqKtTZqaugNYxDo4yOjbpT0Ix0ruMdpKk3wht3Zb6TlTW0p1DavdiHtQhdskn2Mm6PQa5+josrUE/AWchWO5wDjB7H8DEaPjfFtbXmjR6Jdic2WZZwAM9NbWDGxHceolHruc+K6ZjVqNPp1JIIW2hsHp7dBDdLAe65k/hV3wn8raNLxviGv0fQbXpKtlVKYbcbkHIB9ZYco84DVMarF6bFJXIB6XI3GPbb0z6Gcz1PGdTq7fM1LA4GERVCIgJyQiDt6bnJOJY8B1nlX1FVyVYsy1gs9u+TlQfiKjOPaKfx8HGn6dqVIrpmZbnaoZzTqsKAzfuh8KnszfF8IOO5jSeIel/lu/sIf8Ajl2RRqgsBWZ3S896OxgvWyE7AuhVc/NhkD6nAmlMAPMPMFIW0/vvObJ6m77/AFlbkY37zUc18I0ukY1q1llnzwAv1mYSkscKpJ9gCZ0RaaIkmmR3xJI0rKqsykBgShI2YDviDUaNkOHUqe4DDG33xdt7MqoWJVfsjvjPfEtvhCTuyJYN5caDh1y1C/yXNRyA4GRt3z7SpNUutPzFqUpFC2FaxnCgD19MmKflIePkrIlPD7dQ/TTWzk+ijYfU9hL7mXkj9j0yWPcpuyOurI2B7dPuRInDv25V66VuC+6rsfyiDwLW3t1Gm52PdmB/UyNmvsvVelJbYCNoNEm/ymt/yc6wJ1lAD/JnLSuPLeqG3kWfhDeNUh6tu2Rn1HT9nt7E7xlteW2l1oeSNZaf80UHqXOAI9xPkbU0kYQ2ZHdB2PtMqh9+mylI0nhvxzS6RLDcMs2NwvVt6jEsr+O8HL9f7ECc5z0gffiYnS8qa1thQ4+uAP1mo4H4bWtvqXCD+RTkn6n0mbQPppdX4l6SuoLRUTkY6OkIqj2O2849xda7LXsXFYcluhd1XPfE2nE/DDU9R8l0ZfQMSpA9u0Z0nhPqWP7y6pB8upz/AElxpdslmY5dWim5bbU88LuEJwvV6E+8Pnni/wC2XecVVG6QuFGAQvbPz3M6UPCikVdItfzO/WcY+nT7So/yRWFvi1KBfkhzj8cSlPtslx4crqy2Ae01Wi0oRAAP+s3HEvDXTabRamzL22rRayM2wVlUnIUeuxnIq72HZmH0YiU/n4C56axKwTEXanU1sRTfaiHcqrZXOME9J2HYfhMwmrfJ+Nv7RhPxCzb422/1jEsbT4DkqLm/W6s2m39q1HmkAGzzHDEDsMgg4HoO0l6HmbiNLZXUNZvut/70H/7M4/ETO6TVWvYq9Z3I9u3c+ntmaxac+mfaE240TGpGu5S4lVcU1C1+XqEO6046XwxDp0AHI6RjOOpvhAz6afmLmOvT2X+dWr01hBYPL803X2bpVWr/AAA4V2J9FA2+IYqeUeGDTKhXyrG68sFsUOGdwxXBx2Y7bnI9s7M+JdKumV26dQfM9me+rIYn1IFJH0IkJq7G02UtfiVVWf3PDV3O4Y6VQR/safP5xzXeLV9iFE0OlRCPslrDv75TpmE45mpF6cAlsds5AG/9PxlO3E7D6j7lUf0m0E2uJGc6T6dB0viHZWoFelrD7dVjXOxfGSvWQA9gBJOHZgcnPeU7Wu+XYjqYlmIAALMckgDtuTtMkusf+YxxOI2/+Y0HjbBSRp2r6sg+oxO7cI1nmUU2Hu9Vbn6sgJ/MmeZBr7Tt5jfp+k9E8pHGh0g/9PR+damRKOpadjd3DNPYc2VIx9yBJGm0dNf2Kq19sKJXLqI4NRMTQl63h9F3+dqRvbIkazl/S9BVKkTII6lAzv8AOH58UNRCwMnX4XabOWttO/bYS/4RyToaCCtQdh62Hr/WWA1G0Ut8ezCkWYtAGAAAOwAx+Ube6QvOiWtisCYbo01sj+ZE+ZACULI7Xb7yCtkV1wHZZB4oPICWxzzIhk8WQw8hi2Oq8ZJLDQ8yMGEV17QGV3NPEaqdLabmwrI6fMl1IwB988zdWDOk+LHHhbYKFOyZ6v8A3e05o6HM6MS4ZTdA694l2zCIMTibpIxbZb8uU5tJ/lX8zt+mZprrmRSyDLDBUe5BG2JScuV4Vj/Mf0/wZq+D4bUUKRsbFH/Mzkyy+RvjVRNvw/SIxr1WoopFtOnsuONmPQQKsu38TN5gB9h2yRjJcw6t89Dn947ftFwHZGdR5NR9iqZP/wAvribzj2pFen1F1/2GYEoP9LVU2KNOpPbzWHxHGygk98zk1ure13tsOXdmdyPVnJY4HoN9h6AAQ8iEX0puaj/m/T7Z/wDzM/mXXMrZKfQ/rKSdGL9UY5P2FAw+qJxBNCLHEON56d4MgXT0DH+hpH4VrPMCA9sH/nPVFNPSqr/Kqr/ZAH9Jz5uUbYzELfHE1HzlcDjvHUnMblkboYukFGixsYDJ4tjiXyuLRYMBUWDXQ1ukEPFdUYiabIZskIOYpTEBLFoxHPNzIYigYAS1fEX+0SH1RWYFFhXdH1ulagj6P6QAmrdFsxIx6yCjR5bICOe8T8L7LLGddQvxEnDoc7n1IMq7fCnV/wANlDfLLr/wzrtdkcV5anJCaRxK7wu147CpvpZ/eBKjU8ja9DvprD816WH4gz0Sjyt5l1vk6W5xsQjBT6B2+FP94iWssiXBM4hw2sqij5fmd5Z8N6rHs8tXZqkLv0Vs/QuN2JXt3/ORFTAHywJFu1d1JY6exk6wBYoxiwKcr1A7Eg+8mNSfSnaXDecx6+3UcPrOqZgRajafzE8uywdLBz0jugVtmYA74+uNX2iX4tfqLBbqbDY4UVp2ARAc4AHqT3PcxzaDJRTcfXdfpiV6aViMhWI9wpI/HE634X6NLG1BdVbp6AOpQ2M57Z+k3xrAGMAD2G0pZaVC0T6eaRo3/kf+w390CaRydkc/IIx/LE9JFYkY+UPyhocY5E5ast1Nb2VOK62DsWVlBK7qNxvviduVjiMjEcV8SJScnZSVGBCyRUIyBHlMgpC8RWAYXVHEPyjGEFxAYoCH0wEBVhkwIfaLMBBdMWghKdopViGOBRADCU4il3gCDxFARMGYDHgMRxjiMBsxQaAEhHjnVIYaLNkAJ6PH1bIkBHj62wETFaYzxQ4h00pXkfG4/BAT+vTNarTlPi9qsvSoO69bfe2MfoZUVboluiga72jVpzKM6qweufuEB1j+4/CarEyHlLtF22j9co6uIvjsp/GONxVx/Cv3Q/Gw2Ou+FW1eoOO7p+jTZ2PMV4UZOldvUup/3ZrrGmBoB3/GMs8JjI1lsAJJtgW/5yC1kWGEYGaQx5Tt2kcNHh9YIY4I7W0QDiGTEMdzD6o0CTCzvABxGjpMaAgBMBDwzDCGNsI9U3vAAwItBEdUWDAQsNAIgmKgUGrQ+rMTtDDQAEOExiC3vACTUY+pkZTmTdOICFsMAmcT5+1fmaqz/VIA/wBnadp4nqBXWzeyk/gJ5741qC9jsfUn9d5piVyIm+EMtEOYjqhdU69TncrHqzHC0jAxYaS0Up8O3+Fpxoh82P5KoE0953lH4bV/+HUn3Ln85eXn5Tjfp0ES55HsaO2riRrogCYwCNloAYwKVcR4CR1jyHeIoeDRR7RoGKgA6DiGB7xsGKBGIAK+kWojSNFQAkA+0AEYrMdBzAVDgMWI3kwA5gIdgMAgxAYeYeYgCBz6QGLJicxKtFEiAiTT9PlLLS15lbpzLTTiAjO+IWrFemI9WIX7u5/QTid6g950vxT1e6J7Ak/Un+4TmzCaw4Joifs3zif2b5yZiFNd2ZaIifs5+UNdO2du/p67+kkgTXeHXAvP1Ks4+Cs9R+ZHYQeVpAsaOp8paE0aKipvtKgz9TuZNvaS7dpCtM5jYh3SG8mXiQbmgA25iRCYxtmjAqNJqQ6hgDg+8kFoIIig0iswQRAGdhDVtoIIAGpjqwQRAFnfEdBzBBBAGDDUwQRgOiyKzBBASEZiwYIIAIMSrQQQETNL3ltQIIIAiBx3lirVAB8gjsw7j5fOZtvChD2vb+yO0EEPBsj6rwpK9rx29V/ulLd4eWqSPNrP3MP6QQRqTEIp5BtJH7yvH0b+6dN5T4Cukq6cgn+I+5hwQu2BZ2neQrhDgjAr7TIdjbwQRIBsvI9jw4Iw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2" descr="data:image/jpeg;base64,/9j/4AAQSkZJRgABAQAAAQABAAD/2wCEAAkGBxQTEhQUExQUFhUXFhQUFBQVFRQUFxQUFBUWFxQUFRQYHCggGBolHBcVITEhJSkrLi4uFx8zODMsNygtLisBCgoKDg0OGhAQGywkHyUsLCwsLCwsLCwsLCwsLCwsLCwsLCwsLCwsLCwsLCwsLCwsLCwsLCwsLCwsLCwsLDQsLP/AABEIAMYA/gMBIgACEQEDEQH/xAAcAAAABwEBAAAAAAAAAAAAAAAAAQIDBAUGBwj/xABEEAACAgECBAQDBQUDCQkAAAABAgADEQQhBQYSMQcTQVEiYXEygZGhsRQjQlLBktHwFzNDYoKiwuHxFRYlU2Ryg5Oy/8QAGQEAAwEBAQAAAAAAAAAAAAAAAAECAwQF/8QAJREAAgIDAQACAgIDAQAAAAAAAAECEQMSITEiQRMyBFFhgZEU/9oADAMBAAIRAxEAPwCv5fb90n0E1PC6S52nK+X+PkYVppNPz0tDYAz/AI7zgb+VHdryzftp8HEdSvHeYvTc4G9sLnMq+ZOarqSB7/ORunLX7HpKtvo6XZqUrGWIj2k47Sf4xOFPzNZeel2wPrJXWDhUs39ADLeyEopnYuJc20V/xj8RGdJzVTZ2YfjOVa3kq9k8wEt6nO8o6dDcpzkjB/SRsn5ItY69R6CW0OPhOY01O8zXhzVcykvkj0zOhLphNodVswnx0VNFBlhXQZMp0/ykyurE1UTFyIVWnMl1Ux8ECLBE0UUQ2wlTEcEQGjgMqhB4gxDzBCgBBBBCgBBBChQBwQoIUAcEKDMKAGIMQ4RMKAGIMRJsELzYUAvEaYbw+sxBaD8BHjesWMfhVvwl/oeVL7MEqZ23S8r0IM9A2+kas5g0lJZcrle4GJyznR1xs5vwnly6lsnb2jXHuEGyxQ57ydzXzY9j5p2UHc47zNW8We2xWJ3E5JQ7tH06oTdass+LchqlfWremZk6ilNo37EbzcPrjdSa+rfGO85/qeHkOVLDb1l/xXOSayMM6jFrRHYOV+dKGTy2IyBjf1kvhfCqNRaz5HTnOM7Tl/LOmqDfHv8ApLHmvVrUoFFjKT3CsR+k54wjDPrG+mrUpYtmd54dZRWvSjKAPYiOnjVG/wAa7fOeY9Brrm+CuxxnvgmWmj0GqfKKz/MgkZnc248OJ40+s71p+dNKSyiwZXvvM5xTxY09djIuWx6jtmcz4PyTe1mGz0+++/1ljxDw8cWL0D4fXv3g5P8Av/gKEEW48R3ewt1FVz8I+Ufv8YSpCBc+hbsJRXeH97EBBgeveO8xcnKmlIWsm0AYwN8+sxhCpXb6bTlBxpJHTeC+ImmesGyxUb1BIG8na3n7SpgK3mH2Xf8A6Ty6unbr6TlW7YO2JouG8JvrPUtgz+M6JzlBVsYRxRk7o9McA49VqkLVncbMp7gy3E5v4V6OxK2ss7t3x2nQTqBNcU249OfJFKVIfhSOdSIn9ommxmSS0SWMjm+N+bDYCX1n5Quo+8imyDzI7HRK6z7ws/ORzZAHhYiRn5wgRGOuJLwsCSWES1kj9USWisdDxtjZeNM8IvE2GpQ8d1qpS5zg4M826riJF1h75Zv1nb+beH23r01k77bTAjwtuLZy34Tng13Y6Xa8Ml/2kQu/4RXDdVjJI39J0bTeE5bBbP44zNLwrwwqRgzY+7eS1GqSLU3fTjHDzdk9IYk9iAY7qOWdT9sVuSx/wZ6P0fK+nr/gB+sPW6jS0g9XQMemRDbXom74jzgaTp+lbQVY+hh38BuuHmLuv1/SaHnfUVa3VAD92i5AYjHUT3+6MaFbKFNSv1A7KR/SZ7V8o+m6tqpeELQ+SiYA/ejuPX8Z17w54ar0B3TcgHf5zJ8qchNa/mXD09e33/OdZ4dpUoQIuBj844rtszyStUibTpUXsqj7o/5S+w/CZbjPOmn09i1u4627Lnc/dM9zn4lLpqga1y7bKD+p+U03V0Y6OrNrx3jlWmX4iMnsNt5TaXjS3KWKrj6zj+u5pGur6rGxaOwGcD6RHAuJ2/ZycCcX8iWX1cr6O3Dix13ovnzTo2pJYdPV9kiZ/S6e3rFfUckgLufXtNBzOxutpRQWbP8AdOg8qcmoAtlo+Mdtu30muFzlBWTm1g3RqeWKzXpkVu+P6SfZdEdhgSLcZ0p0qONq2Sv2mGNRICxxBKTJ1Jg1EULvnIojgEYqH/O+cPz5HxEkwsVErzofnSCXhG2FgT/PhedIPmQB4WxE7zYXmSJ5sHmwtgSeqIJkc2fOJ6vnAaE1ASZViVqPFX6wIpZjsBmYs3LlWEb4lxBKa2sc4CjP4TkGp8Wc3dNa/ADjqOAD9B7RHPPNFl+mUbeWxAcg+n0EUnXBxjZbX+JXnWdKEKpOAff5yp5j4UbA2oSwtYvxYLZBx6D2mM1vDqhhqXzsCd84PsDNfyVU7qcgnO05ckWmpRZ2Q1qmjN8QL6jTr8Hx5xsNzvOpcj8q106ZLNR3ABPV6SHxvXafhNClk67Xz0JtknuSSewEy9vNt/EaLKTisY+ymTt9Z0q1Hzhyyds6Fquf9Nh0oIdlBA6dxkflOSP4gao6ljczBckdC7dPtv6zLUmyi3pBIx+YkvilYaxCASW7gDJP3S9UpU+piXloa5g1TWX+bk5bBBJ3GO0e4rqHtrUuSSB6zSaTw91OpCsB0L8xmbvgvhpUiAXHqI++GyqP+B31r+zifBtI9lgVASc+n9Z0/l3kXUkguQq9/wDBnQ+Hcvaen7CLn3wJaebiLJU/RQk4KkV/DuXKKgCVBb3lo1ojLWxprIkqJbbfR17JHeyJdow8omiSjR9TItMlVrCwHkGY+lcTSkl1pGIiskaZZOdZGsELAiWRh2j9kiuYWArMMNG8xJaOwof6onMa6oTPCxUO9cQXjXXCzHY6AomN8QOZ0prNP2rHBGB6A7ZPsJsrGCqSewE4Lx22zV6ux1xu3So9wuw/v++ZRpvpoM6Xl5XrDB+lj2BkR7XRGqc7ZwB7H3Et11T0dNd1eCTjP1m14f4arqCLbWODjC5xn8N5ak3+3g2kl8TFco8IsuJFYz+k7lyNy8dPWPNwWO+MdjHuXuAU6RcVKB85YcS1LLWxTAONpnJJux7OqONePWqQ6upQcsqHI9skY/QzJ8s8TSpHPWUc7DAzkfKDnq1rNQ7u4Zwek47ADOBM3UN8E4E6IwUsdGLk1I2Ok4C2rsQo43O5PfGZ2jgPKGnpVSyhnA3JnDNFqQlQZbihXsM759Np0jlLxHa9q6BWC+MFiwAOB3ExdmyR07YAADAHoIgmZHWc91r8Kp1MCQd/hBH+t6waPm9mBJRekDLYJyBOeX8iCdGscE2ro1REQa5C/wC8GnFJuaxVRRliT29h85T6TxB0tjhUFhye/TgfnNVNNWZOLTo0prgFMLh3EK7wTWwONmHqp9iI9deifaZVz7kDP4yrRJHaqIamTFIPYg/Q5gsTG57R2Ij1V4kgAAZJAHqTtG69RWTgOh+QYTkHiHzk7auzTq2K6z04B+02NyfeJt18ejjC33h15eM0A48xT9Dn9JY6XWo4+Fgfv7Tz7wLmo0WLYMEjfcZH4S14nzb5zF+ognuR8Oc+m05vy5I+xOj/AM8XxM7YurVxlGVgNsqQRn22jVhnH+T+b6NFWahtlutiQSN9tvpt902+k5wpsBwytjG6sN/c4PtNfzJe8/0YvDJeF7YZFuiKeKVv2bf2P9Iu2aRkpeMzcWvRvph4gAi1WUIR0w+iPdMAWADBSF0SQVgKRgc/8VuKtVpSiEhnIUkei+u/02++cl4HqglqHOMHv7fObbxR1VrsUYp0DBUD7RIPrObqcS8cU4MU56yOjaetNTeqmzqUupy23b1nbTalVYyQqKB8ROBgDvmeYOGcZanOADn3Ef4jzRqL6xU9hNSnIT3Ppn3Hyk/ikuFucWd/q5t0jt0rcrH1xuB98pubueNPRmrJscrkhMHAPbJ7CcX4Zxs0qwAzk53/AClYHZizMSSdyfnBYn2w3Vmibg51QtuqCoinJBPudv1ma1elZHKtsRDF7DIBIHqAe/1jVlhY5JyfnvNoRa+zGckyw4bwo3MEDgHBO/bYZifIem3GRkeqmRhYRuO8XpLMvv6wd0yo62qLvTa1gJZU8QOO5HvIumoBEGspAE82SjJ1R6UZSSKzjHFnscJk9CnZfTPvGW1LL2OMb5jf7K+SwVmA3JAJx8zjsId9gI9J3KMUlFI45Sk22y95T50t0drWgdYZSGUnGSfsn7jiNV8y2W2m29ixJz32G/YD0Er+F8sanUVW3VVk11DLNvv8l/mMrqq5UscGmjPHkkmdMTn9alTyV6HUYY5JD/USm5l8Q7tZaNzXUMAVg9z6sxHffO0xLkj1irtK9blXUqwxlWGDuMj9Yo4IpA8z2Nu3MxWpkUY6sb+oI7EGYu24tYxJJJOck5JPrvDfOO8Gj0rNll/hIH1z7RYsagmysmRuSHWUiJSxhLGmlvVfxlvw3lu20dfQRUGCvb8OF9wuT8TY9B8pG/0zUc4DyHqtbQ19XRgEqFY4LEDJxtIXCuXLzc1bLYtinBQbNnGSSfbHr853HScSq0OnrrTTany1UYIRTn3ZmDbE/Oct43zVqKtTZqaugNYxDo4yOjbpT0Ix0ruMdpKk3wht3Zb6TlTW0p1DavdiHtQhdskn2Mm6PQa5+josrUE/AWchWO5wDjB7H8DEaPjfFtbXmjR6Jdic2WZZwAM9NbWDGxHceolHruc+K6ZjVqNPp1JIIW2hsHp7dBDdLAe65k/hV3wn8raNLxviGv0fQbXpKtlVKYbcbkHIB9ZYco84DVMarF6bFJXIB6XI3GPbb0z6Gcz1PGdTq7fM1LA4GERVCIgJyQiDt6bnJOJY8B1nlX1FVyVYsy1gs9u+TlQfiKjOPaKfx8HGn6dqVIrpmZbnaoZzTqsKAzfuh8KnszfF8IOO5jSeIel/lu/sIf8Ajl2RRqgsBWZ3S896OxgvWyE7AuhVc/NhkD6nAmlMAPMPMFIW0/vvObJ6m77/AFlbkY37zUc18I0ukY1q1llnzwAv1mYSkscKpJ9gCZ0RaaIkmmR3xJI0rKqsykBgShI2YDviDUaNkOHUqe4DDG33xdt7MqoWJVfsjvjPfEtvhCTuyJYN5caDh1y1C/yXNRyA4GRt3z7SpNUutPzFqUpFC2FaxnCgD19MmKflIePkrIlPD7dQ/TTWzk+ijYfU9hL7mXkj9j0yWPcpuyOurI2B7dPuRInDv25V66VuC+6rsfyiDwLW3t1Gm52PdmB/UyNmvsvVelJbYCNoNEm/ymt/yc6wJ1lAD/JnLSuPLeqG3kWfhDeNUh6tu2Rn1HT9nt7E7xlteW2l1oeSNZaf80UHqXOAI9xPkbU0kYQ2ZHdB2PtMqh9+mylI0nhvxzS6RLDcMs2NwvVt6jEsr+O8HL9f7ECc5z0gffiYnS8qa1thQ4+uAP1mo4H4bWtvqXCD+RTkn6n0mbQPppdX4l6SuoLRUTkY6OkIqj2O2849xda7LXsXFYcluhd1XPfE2nE/DDU9R8l0ZfQMSpA9u0Z0nhPqWP7y6pB8upz/AElxpdslmY5dWim5bbU88LuEJwvV6E+8Pnni/wC2XecVVG6QuFGAQvbPz3M6UPCikVdItfzO/WcY+nT7So/yRWFvi1KBfkhzj8cSlPtslx4crqy2Ae01Wi0oRAAP+s3HEvDXTabRamzL22rRayM2wVlUnIUeuxnIq72HZmH0YiU/n4C56axKwTEXanU1sRTfaiHcqrZXOME9J2HYfhMwmrfJ+Nv7RhPxCzb422/1jEsbT4DkqLm/W6s2m39q1HmkAGzzHDEDsMgg4HoO0l6HmbiNLZXUNZvut/70H/7M4/ETO6TVWvYq9Z3I9u3c+ntmaxac+mfaE240TGpGu5S4lVcU1C1+XqEO6046XwxDp0AHI6RjOOpvhAz6afmLmOvT2X+dWr01hBYPL803X2bpVWr/AAA4V2J9FA2+IYqeUeGDTKhXyrG68sFsUOGdwxXBx2Y7bnI9s7M+JdKumV26dQfM9me+rIYn1IFJH0IkJq7G02UtfiVVWf3PDV3O4Y6VQR/safP5xzXeLV9iFE0OlRCPslrDv75TpmE45mpF6cAlsds5AG/9PxlO3E7D6j7lUf0m0E2uJGc6T6dB0viHZWoFelrD7dVjXOxfGSvWQA9gBJOHZgcnPeU7Wu+XYjqYlmIAALMckgDtuTtMkusf+YxxOI2/+Y0HjbBSRp2r6sg+oxO7cI1nmUU2Hu9Vbn6sgJ/MmeZBr7Tt5jfp+k9E8pHGh0g/9PR+damRKOpadjd3DNPYc2VIx9yBJGm0dNf2Kq19sKJXLqI4NRMTQl63h9F3+dqRvbIkazl/S9BVKkTII6lAzv8AOH58UNRCwMnX4XabOWttO/bYS/4RyToaCCtQdh62Hr/WWA1G0Ut8ezCkWYtAGAAAOwAx+Ube6QvOiWtisCYbo01sj+ZE+ZACULI7Xb7yCtkV1wHZZB4oPICWxzzIhk8WQw8hi2Oq8ZJLDQ8yMGEV17QGV3NPEaqdLabmwrI6fMl1IwB988zdWDOk+LHHhbYKFOyZ6v8A3e05o6HM6MS4ZTdA694l2zCIMTibpIxbZb8uU5tJ/lX8zt+mZprrmRSyDLDBUe5BG2JScuV4Vj/Mf0/wZq+D4bUUKRsbFH/Mzkyy+RvjVRNvw/SIxr1WoopFtOnsuONmPQQKsu38TN5gB9h2yRjJcw6t89Dn947ftFwHZGdR5NR9iqZP/wAvribzj2pFen1F1/2GYEoP9LVU2KNOpPbzWHxHGygk98zk1ure13tsOXdmdyPVnJY4HoN9h6AAQ8iEX0puaj/m/T7Z/wDzM/mXXMrZKfQ/rKSdGL9UY5P2FAw+qJxBNCLHEON56d4MgXT0DH+hpH4VrPMCA9sH/nPVFNPSqr/Kqr/ZAH9Jz5uUbYzELfHE1HzlcDjvHUnMblkboYukFGixsYDJ4tjiXyuLRYMBUWDXQ1ukEPFdUYiabIZskIOYpTEBLFoxHPNzIYigYAS1fEX+0SH1RWYFFhXdH1ulagj6P6QAmrdFsxIx6yCjR5bICOe8T8L7LLGddQvxEnDoc7n1IMq7fCnV/wANlDfLLr/wzrtdkcV5anJCaRxK7wu147CpvpZ/eBKjU8ja9DvprD816WH4gz0Sjyt5l1vk6W5xsQjBT6B2+FP94iWssiXBM4hw2sqij5fmd5Z8N6rHs8tXZqkLv0Vs/QuN2JXt3/ORFTAHywJFu1d1JY6exk6wBYoxiwKcr1A7Eg+8mNSfSnaXDecx6+3UcPrOqZgRajafzE8uywdLBz0jugVtmYA74+uNX2iX4tfqLBbqbDY4UVp2ARAc4AHqT3PcxzaDJRTcfXdfpiV6aViMhWI9wpI/HE634X6NLG1BdVbp6AOpQ2M57Z+k3xrAGMAD2G0pZaVC0T6eaRo3/kf+w390CaRydkc/IIx/LE9JFYkY+UPyhocY5E5ast1Nb2VOK62DsWVlBK7qNxvviduVjiMjEcV8SJScnZSVGBCyRUIyBHlMgpC8RWAYXVHEPyjGEFxAYoCH0wEBVhkwIfaLMBBdMWghKdopViGOBRADCU4il3gCDxFARMGYDHgMRxjiMBsxQaAEhHjnVIYaLNkAJ6PH1bIkBHj62wETFaYzxQ4h00pXkfG4/BAT+vTNarTlPi9qsvSoO69bfe2MfoZUVboluiga72jVpzKM6qweufuEB1j+4/CarEyHlLtF22j9co6uIvjsp/GONxVx/Cv3Q/Gw2Ou+FW1eoOO7p+jTZ2PMV4UZOldvUup/3ZrrGmBoB3/GMs8JjI1lsAJJtgW/5yC1kWGEYGaQx5Tt2kcNHh9YIY4I7W0QDiGTEMdzD6o0CTCzvABxGjpMaAgBMBDwzDCGNsI9U3vAAwItBEdUWDAQsNAIgmKgUGrQ+rMTtDDQAEOExiC3vACTUY+pkZTmTdOICFsMAmcT5+1fmaqz/VIA/wBnadp4nqBXWzeyk/gJ5741qC9jsfUn9d5piVyIm+EMtEOYjqhdU69TncrHqzHC0jAxYaS0Up8O3+Fpxoh82P5KoE0953lH4bV/+HUn3Ln85eXn5Tjfp0ES55HsaO2riRrogCYwCNloAYwKVcR4CR1jyHeIoeDRR7RoGKgA6DiGB7xsGKBGIAK+kWojSNFQAkA+0AEYrMdBzAVDgMWI3kwA5gIdgMAgxAYeYeYgCBz6QGLJicxKtFEiAiTT9PlLLS15lbpzLTTiAjO+IWrFemI9WIX7u5/QTid6g950vxT1e6J7Ak/Un+4TmzCaw4Joifs3zif2b5yZiFNd2ZaIifs5+UNdO2du/p67+kkgTXeHXAvP1Ks4+Cs9R+ZHYQeVpAsaOp8paE0aKipvtKgz9TuZNvaS7dpCtM5jYh3SG8mXiQbmgA25iRCYxtmjAqNJqQ6hgDg+8kFoIIig0iswQRAGdhDVtoIIAGpjqwQRAFnfEdBzBBBAGDDUwQRgOiyKzBBASEZiwYIIAIMSrQQQETNL3ltQIIIAiBx3lirVAB8gjsw7j5fOZtvChD2vb+yO0EEPBsj6rwpK9rx29V/ulLd4eWqSPNrP3MP6QQRqTEIp5BtJH7yvH0b+6dN5T4Cukq6cgn+I+5hwQu2BZ2neQrhDgjAr7TIdjbwQRIBsvI9jw4Iw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4" descr="data:image/jpeg;base64,/9j/4AAQSkZJRgABAQAAAQABAAD/2wCEAAkGBxQTEhQUExQUFhUXFhQUFBQVFRQUFxQUFBUWFxQUFRQYHCggGBolHBcVITEhJSkrLi4uFx8zODMsNygtLisBCgoKDg0OGhAQGywkHyUsLCwsLCwsLCwsLCwsLCwsLCwsLCwsLCwsLCwsLCwsLCwsLCwsLCwsLCwsLCwsLDQsLP/AABEIAMYA/gMBIgACEQEDEQH/xAAcAAAABwEBAAAAAAAAAAAAAAAAAQIDBAUGBwj/xABEEAACAgECBAQDBQUDCQkAAAABAgADEQQhBQYSMQcTQVEiYXEygZGhsRQjQlLBktHwFzNDYoKiwuHxFRYlU2Ryg5Oy/8QAGQEAAwEBAQAAAAAAAAAAAAAAAAECAwQF/8QAJREAAgIDAQACAgIDAQAAAAAAAAECEQMSITEiQRMyBFFhgZEU/9oADAMBAAIRAxEAPwCv5fb90n0E1PC6S52nK+X+PkYVppNPz0tDYAz/AI7zgb+VHdryzftp8HEdSvHeYvTc4G9sLnMq+ZOarqSB7/ORunLX7HpKtvo6XZqUrGWIj2k47Sf4xOFPzNZeel2wPrJXWDhUs39ADLeyEopnYuJc20V/xj8RGdJzVTZ2YfjOVa3kq9k8wEt6nO8o6dDcpzkjB/SRsn5ItY69R6CW0OPhOY01O8zXhzVcykvkj0zOhLphNodVswnx0VNFBlhXQZMp0/ykyurE1UTFyIVWnMl1Ux8ECLBE0UUQ2wlTEcEQGjgMqhB4gxDzBCgBBBBCgBBBChQBwQoIUAcEKDMKAGIMQ4RMKAGIMRJsELzYUAvEaYbw+sxBaD8BHjesWMfhVvwl/oeVL7MEqZ23S8r0IM9A2+kas5g0lJZcrle4GJyznR1xs5vwnly6lsnb2jXHuEGyxQ57ydzXzY9j5p2UHc47zNW8We2xWJ3E5JQ7tH06oTdass+LchqlfWremZk6ilNo37EbzcPrjdSa+rfGO85/qeHkOVLDb1l/xXOSayMM6jFrRHYOV+dKGTy2IyBjf1kvhfCqNRaz5HTnOM7Tl/LOmqDfHv8ApLHmvVrUoFFjKT3CsR+k54wjDPrG+mrUpYtmd54dZRWvSjKAPYiOnjVG/wAa7fOeY9Brrm+CuxxnvgmWmj0GqfKKz/MgkZnc248OJ40+s71p+dNKSyiwZXvvM5xTxY09djIuWx6jtmcz4PyTe1mGz0+++/1ljxDw8cWL0D4fXv3g5P8Av/gKEEW48R3ewt1FVz8I+Ufv8YSpCBc+hbsJRXeH97EBBgeveO8xcnKmlIWsm0AYwN8+sxhCpXb6bTlBxpJHTeC+ImmesGyxUb1BIG8na3n7SpgK3mH2Xf8A6Ty6unbr6TlW7YO2JouG8JvrPUtgz+M6JzlBVsYRxRk7o9McA49VqkLVncbMp7gy3E5v4V6OxK2ss7t3x2nQTqBNcU249OfJFKVIfhSOdSIn9ommxmSS0SWMjm+N+bDYCX1n5Quo+8imyDzI7HRK6z7ws/ORzZAHhYiRn5wgRGOuJLwsCSWES1kj9USWisdDxtjZeNM8IvE2GpQ8d1qpS5zg4M826riJF1h75Zv1nb+beH23r01k77bTAjwtuLZy34Tng13Y6Xa8Ml/2kQu/4RXDdVjJI39J0bTeE5bBbP44zNLwrwwqRgzY+7eS1GqSLU3fTjHDzdk9IYk9iAY7qOWdT9sVuSx/wZ6P0fK+nr/gB+sPW6jS0g9XQMemRDbXom74jzgaTp+lbQVY+hh38BuuHmLuv1/SaHnfUVa3VAD92i5AYjHUT3+6MaFbKFNSv1A7KR/SZ7V8o+m6tqpeELQ+SiYA/ejuPX8Z17w54ar0B3TcgHf5zJ8qchNa/mXD09e33/OdZ4dpUoQIuBj844rtszyStUibTpUXsqj7o/5S+w/CZbjPOmn09i1u4627Lnc/dM9zn4lLpqga1y7bKD+p+U03V0Y6OrNrx3jlWmX4iMnsNt5TaXjS3KWKrj6zj+u5pGur6rGxaOwGcD6RHAuJ2/ZycCcX8iWX1cr6O3Dix13ovnzTo2pJYdPV9kiZ/S6e3rFfUckgLufXtNBzOxutpRQWbP8AdOg8qcmoAtlo+Mdtu30muFzlBWTm1g3RqeWKzXpkVu+P6SfZdEdhgSLcZ0p0qONq2Sv2mGNRICxxBKTJ1Jg1EULvnIojgEYqH/O+cPz5HxEkwsVErzofnSCXhG2FgT/PhedIPmQB4WxE7zYXmSJ5sHmwtgSeqIJkc2fOJ6vnAaE1ASZViVqPFX6wIpZjsBmYs3LlWEb4lxBKa2sc4CjP4TkGp8Wc3dNa/ADjqOAD9B7RHPPNFl+mUbeWxAcg+n0EUnXBxjZbX+JXnWdKEKpOAff5yp5j4UbA2oSwtYvxYLZBx6D2mM1vDqhhqXzsCd84PsDNfyVU7qcgnO05ckWmpRZ2Q1qmjN8QL6jTr8Hx5xsNzvOpcj8q106ZLNR3ABPV6SHxvXafhNClk67Xz0JtknuSSewEy9vNt/EaLKTisY+ymTt9Z0q1Hzhyyds6Fquf9Nh0oIdlBA6dxkflOSP4gao6ljczBckdC7dPtv6zLUmyi3pBIx+YkvilYaxCASW7gDJP3S9UpU+piXloa5g1TWX+bk5bBBJ3GO0e4rqHtrUuSSB6zSaTw91OpCsB0L8xmbvgvhpUiAXHqI++GyqP+B31r+zifBtI9lgVASc+n9Z0/l3kXUkguQq9/wDBnQ+Hcvaen7CLn3wJaebiLJU/RQk4KkV/DuXKKgCVBb3lo1ojLWxprIkqJbbfR17JHeyJdow8omiSjR9TItMlVrCwHkGY+lcTSkl1pGIiskaZZOdZGsELAiWRh2j9kiuYWArMMNG8xJaOwof6onMa6oTPCxUO9cQXjXXCzHY6AomN8QOZ0prNP2rHBGB6A7ZPsJsrGCqSewE4Lx22zV6ux1xu3So9wuw/v++ZRpvpoM6Xl5XrDB+lj2BkR7XRGqc7ZwB7H3Et11T0dNd1eCTjP1m14f4arqCLbWODjC5xn8N5ak3+3g2kl8TFco8IsuJFYz+k7lyNy8dPWPNwWO+MdjHuXuAU6RcVKB85YcS1LLWxTAONpnJJux7OqONePWqQ6upQcsqHI9skY/QzJ8s8TSpHPWUc7DAzkfKDnq1rNQ7u4Zwek47ADOBM3UN8E4E6IwUsdGLk1I2Ok4C2rsQo43O5PfGZ2jgPKGnpVSyhnA3JnDNFqQlQZbihXsM759Np0jlLxHa9q6BWC+MFiwAOB3ExdmyR07YAADAHoIgmZHWc91r8Kp1MCQd/hBH+t6waPm9mBJRekDLYJyBOeX8iCdGscE2ro1REQa5C/wC8GnFJuaxVRRliT29h85T6TxB0tjhUFhye/TgfnNVNNWZOLTo0prgFMLh3EK7wTWwONmHqp9iI9deifaZVz7kDP4yrRJHaqIamTFIPYg/Q5gsTG57R2Ij1V4kgAAZJAHqTtG69RWTgOh+QYTkHiHzk7auzTq2K6z04B+02NyfeJt18ejjC33h15eM0A48xT9Dn9JY6XWo4+Fgfv7Tz7wLmo0WLYMEjfcZH4S14nzb5zF+ognuR8Oc+m05vy5I+xOj/AM8XxM7YurVxlGVgNsqQRn22jVhnH+T+b6NFWahtlutiQSN9tvpt902+k5wpsBwytjG6sN/c4PtNfzJe8/0YvDJeF7YZFuiKeKVv2bf2P9Iu2aRkpeMzcWvRvph4gAi1WUIR0w+iPdMAWADBSF0SQVgKRgc/8VuKtVpSiEhnIUkei+u/02++cl4HqglqHOMHv7fObbxR1VrsUYp0DBUD7RIPrObqcS8cU4MU56yOjaetNTeqmzqUupy23b1nbTalVYyQqKB8ROBgDvmeYOGcZanOADn3Ef4jzRqL6xU9hNSnIT3Ppn3Hyk/ikuFucWd/q5t0jt0rcrH1xuB98pubueNPRmrJscrkhMHAPbJ7CcX4Zxs0qwAzk53/AClYHZizMSSdyfnBYn2w3Vmibg51QtuqCoinJBPudv1ma1elZHKtsRDF7DIBIHqAe/1jVlhY5JyfnvNoRa+zGckyw4bwo3MEDgHBO/bYZifIem3GRkeqmRhYRuO8XpLMvv6wd0yo62qLvTa1gJZU8QOO5HvIumoBEGspAE82SjJ1R6UZSSKzjHFnscJk9CnZfTPvGW1LL2OMb5jf7K+SwVmA3JAJx8zjsId9gI9J3KMUlFI45Sk22y95T50t0drWgdYZSGUnGSfsn7jiNV8y2W2m29ixJz32G/YD0Er+F8sanUVW3VVk11DLNvv8l/mMrqq5UscGmjPHkkmdMTn9alTyV6HUYY5JD/USm5l8Q7tZaNzXUMAVg9z6sxHffO0xLkj1irtK9blXUqwxlWGDuMj9Yo4IpA8z2Nu3MxWpkUY6sb+oI7EGYu24tYxJJJOck5JPrvDfOO8Gj0rNll/hIH1z7RYsagmysmRuSHWUiJSxhLGmlvVfxlvw3lu20dfQRUGCvb8OF9wuT8TY9B8pG/0zUc4DyHqtbQ19XRgEqFY4LEDJxtIXCuXLzc1bLYtinBQbNnGSSfbHr853HScSq0OnrrTTany1UYIRTn3ZmDbE/Oct43zVqKtTZqaugNYxDo4yOjbpT0Ix0ruMdpKk3wht3Zb6TlTW0p1DavdiHtQhdskn2Mm6PQa5+josrUE/AWchWO5wDjB7H8DEaPjfFtbXmjR6Jdic2WZZwAM9NbWDGxHceolHruc+K6ZjVqNPp1JIIW2hsHp7dBDdLAe65k/hV3wn8raNLxviGv0fQbXpKtlVKYbcbkHIB9ZYco84DVMarF6bFJXIB6XI3GPbb0z6Gcz1PGdTq7fM1LA4GERVCIgJyQiDt6bnJOJY8B1nlX1FVyVYsy1gs9u+TlQfiKjOPaKfx8HGn6dqVIrpmZbnaoZzTqsKAzfuh8KnszfF8IOO5jSeIel/lu/sIf8Ajl2RRqgsBWZ3S896OxgvWyE7AuhVc/NhkD6nAmlMAPMPMFIW0/vvObJ6m77/AFlbkY37zUc18I0ukY1q1llnzwAv1mYSkscKpJ9gCZ0RaaIkmmR3xJI0rKqsykBgShI2YDviDUaNkOHUqe4DDG33xdt7MqoWJVfsjvjPfEtvhCTuyJYN5caDh1y1C/yXNRyA4GRt3z7SpNUutPzFqUpFC2FaxnCgD19MmKflIePkrIlPD7dQ/TTWzk+ijYfU9hL7mXkj9j0yWPcpuyOurI2B7dPuRInDv25V66VuC+6rsfyiDwLW3t1Gm52PdmB/UyNmvsvVelJbYCNoNEm/ymt/yc6wJ1lAD/JnLSuPLeqG3kWfhDeNUh6tu2Rn1HT9nt7E7xlteW2l1oeSNZaf80UHqXOAI9xPkbU0kYQ2ZHdB2PtMqh9+mylI0nhvxzS6RLDcMs2NwvVt6jEsr+O8HL9f7ECc5z0gffiYnS8qa1thQ4+uAP1mo4H4bWtvqXCD+RTkn6n0mbQPppdX4l6SuoLRUTkY6OkIqj2O2849xda7LXsXFYcluhd1XPfE2nE/DDU9R8l0ZfQMSpA9u0Z0nhPqWP7y6pB8upz/AElxpdslmY5dWim5bbU88LuEJwvV6E+8Pnni/wC2XecVVG6QuFGAQvbPz3M6UPCikVdItfzO/WcY+nT7So/yRWFvi1KBfkhzj8cSlPtslx4crqy2Ae01Wi0oRAAP+s3HEvDXTabRamzL22rRayM2wVlUnIUeuxnIq72HZmH0YiU/n4C56axKwTEXanU1sRTfaiHcqrZXOME9J2HYfhMwmrfJ+Nv7RhPxCzb422/1jEsbT4DkqLm/W6s2m39q1HmkAGzzHDEDsMgg4HoO0l6HmbiNLZXUNZvut/70H/7M4/ETO6TVWvYq9Z3I9u3c+ntmaxac+mfaE240TGpGu5S4lVcU1C1+XqEO6046XwxDp0AHI6RjOOpvhAz6afmLmOvT2X+dWr01hBYPL803X2bpVWr/AAA4V2J9FA2+IYqeUeGDTKhXyrG68sFsUOGdwxXBx2Y7bnI9s7M+JdKumV26dQfM9me+rIYn1IFJH0IkJq7G02UtfiVVWf3PDV3O4Y6VQR/safP5xzXeLV9iFE0OlRCPslrDv75TpmE45mpF6cAlsds5AG/9PxlO3E7D6j7lUf0m0E2uJGc6T6dB0viHZWoFelrD7dVjXOxfGSvWQA9gBJOHZgcnPeU7Wu+XYjqYlmIAALMckgDtuTtMkusf+YxxOI2/+Y0HjbBSRp2r6sg+oxO7cI1nmUU2Hu9Vbn6sgJ/MmeZBr7Tt5jfp+k9E8pHGh0g/9PR+damRKOpadjd3DNPYc2VIx9yBJGm0dNf2Kq19sKJXLqI4NRMTQl63h9F3+dqRvbIkazl/S9BVKkTII6lAzv8AOH58UNRCwMnX4XabOWttO/bYS/4RyToaCCtQdh62Hr/WWA1G0Ut8ezCkWYtAGAAAOwAx+Ube6QvOiWtisCYbo01sj+ZE+ZACULI7Xb7yCtkV1wHZZB4oPICWxzzIhk8WQw8hi2Oq8ZJLDQ8yMGEV17QGV3NPEaqdLabmwrI6fMl1IwB988zdWDOk+LHHhbYKFOyZ6v8A3e05o6HM6MS4ZTdA694l2zCIMTibpIxbZb8uU5tJ/lX8zt+mZprrmRSyDLDBUe5BG2JScuV4Vj/Mf0/wZq+D4bUUKRsbFH/Mzkyy+RvjVRNvw/SIxr1WoopFtOnsuONmPQQKsu38TN5gB9h2yRjJcw6t89Dn947ftFwHZGdR5NR9iqZP/wAvribzj2pFen1F1/2GYEoP9LVU2KNOpPbzWHxHGygk98zk1ure13tsOXdmdyPVnJY4HoN9h6AAQ8iEX0puaj/m/T7Z/wDzM/mXXMrZKfQ/rKSdGL9UY5P2FAw+qJxBNCLHEON56d4MgXT0DH+hpH4VrPMCA9sH/nPVFNPSqr/Kqr/ZAH9Jz5uUbYzELfHE1HzlcDjvHUnMblkboYukFGixsYDJ4tjiXyuLRYMBUWDXQ1ukEPFdUYiabIZskIOYpTEBLFoxHPNzIYigYAS1fEX+0SH1RWYFFhXdH1ulagj6P6QAmrdFsxIx6yCjR5bICOe8T8L7LLGddQvxEnDoc7n1IMq7fCnV/wANlDfLLr/wzrtdkcV5anJCaRxK7wu147CpvpZ/eBKjU8ja9DvprD816WH4gz0Sjyt5l1vk6W5xsQjBT6B2+FP94iWssiXBM4hw2sqij5fmd5Z8N6rHs8tXZqkLv0Vs/QuN2JXt3/ORFTAHywJFu1d1JY6exk6wBYoxiwKcr1A7Eg+8mNSfSnaXDecx6+3UcPrOqZgRajafzE8uywdLBz0jugVtmYA74+uNX2iX4tfqLBbqbDY4UVp2ARAc4AHqT3PcxzaDJRTcfXdfpiV6aViMhWI9wpI/HE634X6NLG1BdVbp6AOpQ2M57Z+k3xrAGMAD2G0pZaVC0T6eaRo3/kf+w390CaRydkc/IIx/LE9JFYkY+UPyhocY5E5ast1Nb2VOK62DsWVlBK7qNxvviduVjiMjEcV8SJScnZSVGBCyRUIyBHlMgpC8RWAYXVHEPyjGEFxAYoCH0wEBVhkwIfaLMBBdMWghKdopViGOBRADCU4il3gCDxFARMGYDHgMRxjiMBsxQaAEhHjnVIYaLNkAJ6PH1bIkBHj62wETFaYzxQ4h00pXkfG4/BAT+vTNarTlPi9qsvSoO69bfe2MfoZUVboluiga72jVpzKM6qweufuEB1j+4/CarEyHlLtF22j9co6uIvjsp/GONxVx/Cv3Q/Gw2Ou+FW1eoOO7p+jTZ2PMV4UZOldvUup/3ZrrGmBoB3/GMs8JjI1lsAJJtgW/5yC1kWGEYGaQx5Tt2kcNHh9YIY4I7W0QDiGTEMdzD6o0CTCzvABxGjpMaAgBMBDwzDCGNsI9U3vAAwItBEdUWDAQsNAIgmKgUGrQ+rMTtDDQAEOExiC3vACTUY+pkZTmTdOICFsMAmcT5+1fmaqz/VIA/wBnadp4nqBXWzeyk/gJ5741qC9jsfUn9d5piVyIm+EMtEOYjqhdU69TncrHqzHC0jAxYaS0Up8O3+Fpxoh82P5KoE0953lH4bV/+HUn3Ln85eXn5Tjfp0ES55HsaO2riRrogCYwCNloAYwKVcR4CR1jyHeIoeDRR7RoGKgA6DiGB7xsGKBGIAK+kWojSNFQAkA+0AEYrMdBzAVDgMWI3kwA5gIdgMAgxAYeYeYgCBz6QGLJicxKtFEiAiTT9PlLLS15lbpzLTTiAjO+IWrFemI9WIX7u5/QTid6g950vxT1e6J7Ak/Un+4TmzCaw4Joifs3zif2b5yZiFNd2ZaIifs5+UNdO2du/p67+kkgTXeHXAvP1Ks4+Cs9R+ZHYQeVpAsaOp8paE0aKipvtKgz9TuZNvaS7dpCtM5jYh3SG8mXiQbmgA25iRCYxtmjAqNJqQ6hgDg+8kFoIIig0iswQRAGdhDVtoIIAGpjqwQRAFnfEdBzBBBAGDDUwQRgOiyKzBBASEZiwYIIAIMSrQQQETNL3ltQIIIAiBx3lirVAB8gjsw7j5fOZtvChD2vb+yO0EEPBsj6rwpK9rx29V/ulLd4eWqSPNrP3MP6QQRqTEIp5BtJH7yvH0b+6dN5T4Cukq6cgn+I+5hwQu2BZ2neQrhDgjAr7TIdjbwQRIBsvI9jw4Iw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6" descr="data:image/jpeg;base64,/9j/4AAQSkZJRgABAQAAAQABAAD/2wCEAAkGBxQTEhQUExQUFhUXFhQUFBQVFRQUFxQUFBUWFxQUFRQYHCggGBolHBcVITEhJSkrLi4uFx8zODMsNygtLisBCgoKDg0OGhAQGywkHyUsLCwsLCwsLCwsLCwsLCwsLCwsLCwsLCwsLCwsLCwsLCwsLCwsLCwsLCwsLCwsLDQsLP/AABEIAMYA/gMBIgACEQEDEQH/xAAcAAAABwEBAAAAAAAAAAAAAAAAAQIDBAUGBwj/xABEEAACAgECBAQDBQUDCQkAAAABAgADEQQhBQYSMQcTQVEiYXEygZGhsRQjQlLBktHwFzNDYoKiwuHxFRYlU2Ryg5Oy/8QAGQEAAwEBAQAAAAAAAAAAAAAAAAECAwQF/8QAJREAAgIDAQACAgIDAQAAAAAAAAECEQMSITEiQRMyBFFhgZEU/9oADAMBAAIRAxEAPwCv5fb90n0E1PC6S52nK+X+PkYVppNPz0tDYAz/AI7zgb+VHdryzftp8HEdSvHeYvTc4G9sLnMq+ZOarqSB7/ORunLX7HpKtvo6XZqUrGWIj2k47Sf4xOFPzNZeel2wPrJXWDhUs39ADLeyEopnYuJc20V/xj8RGdJzVTZ2YfjOVa3kq9k8wEt6nO8o6dDcpzkjB/SRsn5ItY69R6CW0OPhOY01O8zXhzVcykvkj0zOhLphNodVswnx0VNFBlhXQZMp0/ykyurE1UTFyIVWnMl1Ux8ECLBE0UUQ2wlTEcEQGjgMqhB4gxDzBCgBBBBCgBBBChQBwQoIUAcEKDMKAGIMQ4RMKAGIMRJsELzYUAvEaYbw+sxBaD8BHjesWMfhVvwl/oeVL7MEqZ23S8r0IM9A2+kas5g0lJZcrle4GJyznR1xs5vwnly6lsnb2jXHuEGyxQ57ydzXzY9j5p2UHc47zNW8We2xWJ3E5JQ7tH06oTdass+LchqlfWremZk6ilNo37EbzcPrjdSa+rfGO85/qeHkOVLDb1l/xXOSayMM6jFrRHYOV+dKGTy2IyBjf1kvhfCqNRaz5HTnOM7Tl/LOmqDfHv8ApLHmvVrUoFFjKT3CsR+k54wjDPrG+mrUpYtmd54dZRWvSjKAPYiOnjVG/wAa7fOeY9Brrm+CuxxnvgmWmj0GqfKKz/MgkZnc248OJ40+s71p+dNKSyiwZXvvM5xTxY09djIuWx6jtmcz4PyTe1mGz0+++/1ljxDw8cWL0D4fXv3g5P8Av/gKEEW48R3ewt1FVz8I+Ufv8YSpCBc+hbsJRXeH97EBBgeveO8xcnKmlIWsm0AYwN8+sxhCpXb6bTlBxpJHTeC+ImmesGyxUb1BIG8na3n7SpgK3mH2Xf8A6Ty6unbr6TlW7YO2JouG8JvrPUtgz+M6JzlBVsYRxRk7o9McA49VqkLVncbMp7gy3E5v4V6OxK2ss7t3x2nQTqBNcU249OfJFKVIfhSOdSIn9ommxmSS0SWMjm+N+bDYCX1n5Quo+8imyDzI7HRK6z7ws/ORzZAHhYiRn5wgRGOuJLwsCSWES1kj9USWisdDxtjZeNM8IvE2GpQ8d1qpS5zg4M826riJF1h75Zv1nb+beH23r01k77bTAjwtuLZy34Tng13Y6Xa8Ml/2kQu/4RXDdVjJI39J0bTeE5bBbP44zNLwrwwqRgzY+7eS1GqSLU3fTjHDzdk9IYk9iAY7qOWdT9sVuSx/wZ6P0fK+nr/gB+sPW6jS0g9XQMemRDbXom74jzgaTp+lbQVY+hh38BuuHmLuv1/SaHnfUVa3VAD92i5AYjHUT3+6MaFbKFNSv1A7KR/SZ7V8o+m6tqpeELQ+SiYA/ejuPX8Z17w54ar0B3TcgHf5zJ8qchNa/mXD09e33/OdZ4dpUoQIuBj844rtszyStUibTpUXsqj7o/5S+w/CZbjPOmn09i1u4627Lnc/dM9zn4lLpqga1y7bKD+p+U03V0Y6OrNrx3jlWmX4iMnsNt5TaXjS3KWKrj6zj+u5pGur6rGxaOwGcD6RHAuJ2/ZycCcX8iWX1cr6O3Dix13ovnzTo2pJYdPV9kiZ/S6e3rFfUckgLufXtNBzOxutpRQWbP8AdOg8qcmoAtlo+Mdtu30muFzlBWTm1g3RqeWKzXpkVu+P6SfZdEdhgSLcZ0p0qONq2Sv2mGNRICxxBKTJ1Jg1EULvnIojgEYqH/O+cPz5HxEkwsVErzofnSCXhG2FgT/PhedIPmQB4WxE7zYXmSJ5sHmwtgSeqIJkc2fOJ6vnAaE1ASZViVqPFX6wIpZjsBmYs3LlWEb4lxBKa2sc4CjP4TkGp8Wc3dNa/ADjqOAD9B7RHPPNFl+mUbeWxAcg+n0EUnXBxjZbX+JXnWdKEKpOAff5yp5j4UbA2oSwtYvxYLZBx6D2mM1vDqhhqXzsCd84PsDNfyVU7qcgnO05ckWmpRZ2Q1qmjN8QL6jTr8Hx5xsNzvOpcj8q106ZLNR3ABPV6SHxvXafhNClk67Xz0JtknuSSewEy9vNt/EaLKTisY+ymTt9Z0q1Hzhyyds6Fquf9Nh0oIdlBA6dxkflOSP4gao6ljczBckdC7dPtv6zLUmyi3pBIx+YkvilYaxCASW7gDJP3S9UpU+piXloa5g1TWX+bk5bBBJ3GO0e4rqHtrUuSSB6zSaTw91OpCsB0L8xmbvgvhpUiAXHqI++GyqP+B31r+zifBtI9lgVASc+n9Z0/l3kXUkguQq9/wDBnQ+Hcvaen7CLn3wJaebiLJU/RQk4KkV/DuXKKgCVBb3lo1ojLWxprIkqJbbfR17JHeyJdow8omiSjR9TItMlVrCwHkGY+lcTSkl1pGIiskaZZOdZGsELAiWRh2j9kiuYWArMMNG8xJaOwof6onMa6oTPCxUO9cQXjXXCzHY6AomN8QOZ0prNP2rHBGB6A7ZPsJsrGCqSewE4Lx22zV6ux1xu3So9wuw/v++ZRpvpoM6Xl5XrDB+lj2BkR7XRGqc7ZwB7H3Et11T0dNd1eCTjP1m14f4arqCLbWODjC5xn8N5ak3+3g2kl8TFco8IsuJFYz+k7lyNy8dPWPNwWO+MdjHuXuAU6RcVKB85YcS1LLWxTAONpnJJux7OqONePWqQ6upQcsqHI9skY/QzJ8s8TSpHPWUc7DAzkfKDnq1rNQ7u4Zwek47ADOBM3UN8E4E6IwUsdGLk1I2Ok4C2rsQo43O5PfGZ2jgPKGnpVSyhnA3JnDNFqQlQZbihXsM759Np0jlLxHa9q6BWC+MFiwAOB3ExdmyR07YAADAHoIgmZHWc91r8Kp1MCQd/hBH+t6waPm9mBJRekDLYJyBOeX8iCdGscE2ro1REQa5C/wC8GnFJuaxVRRliT29h85T6TxB0tjhUFhye/TgfnNVNNWZOLTo0prgFMLh3EK7wTWwONmHqp9iI9deifaZVz7kDP4yrRJHaqIamTFIPYg/Q5gsTG57R2Ij1V4kgAAZJAHqTtG69RWTgOh+QYTkHiHzk7auzTq2K6z04B+02NyfeJt18ejjC33h15eM0A48xT9Dn9JY6XWo4+Fgfv7Tz7wLmo0WLYMEjfcZH4S14nzb5zF+ognuR8Oc+m05vy5I+xOj/AM8XxM7YurVxlGVgNsqQRn22jVhnH+T+b6NFWahtlutiQSN9tvpt902+k5wpsBwytjG6sN/c4PtNfzJe8/0YvDJeF7YZFuiKeKVv2bf2P9Iu2aRkpeMzcWvRvph4gAi1WUIR0w+iPdMAWADBSF0SQVgKRgc/8VuKtVpSiEhnIUkei+u/02++cl4HqglqHOMHv7fObbxR1VrsUYp0DBUD7RIPrObqcS8cU4MU56yOjaetNTeqmzqUupy23b1nbTalVYyQqKB8ROBgDvmeYOGcZanOADn3Ef4jzRqL6xU9hNSnIT3Ppn3Hyk/ikuFucWd/q5t0jt0rcrH1xuB98pubueNPRmrJscrkhMHAPbJ7CcX4Zxs0qwAzk53/AClYHZizMSSdyfnBYn2w3Vmibg51QtuqCoinJBPudv1ma1elZHKtsRDF7DIBIHqAe/1jVlhY5JyfnvNoRa+zGckyw4bwo3MEDgHBO/bYZifIem3GRkeqmRhYRuO8XpLMvv6wd0yo62qLvTa1gJZU8QOO5HvIumoBEGspAE82SjJ1R6UZSSKzjHFnscJk9CnZfTPvGW1LL2OMb5jf7K+SwVmA3JAJx8zjsId9gI9J3KMUlFI45Sk22y95T50t0drWgdYZSGUnGSfsn7jiNV8y2W2m29ixJz32G/YD0Er+F8sanUVW3VVk11DLNvv8l/mMrqq5UscGmjPHkkmdMTn9alTyV6HUYY5JD/USm5l8Q7tZaNzXUMAVg9z6sxHffO0xLkj1irtK9blXUqwxlWGDuMj9Yo4IpA8z2Nu3MxWpkUY6sb+oI7EGYu24tYxJJJOck5JPrvDfOO8Gj0rNll/hIH1z7RYsagmysmRuSHWUiJSxhLGmlvVfxlvw3lu20dfQRUGCvb8OF9wuT8TY9B8pG/0zUc4DyHqtbQ19XRgEqFY4LEDJxtIXCuXLzc1bLYtinBQbNnGSSfbHr853HScSq0OnrrTTany1UYIRTn3ZmDbE/Oct43zVqKtTZqaugNYxDo4yOjbpT0Ix0ruMdpKk3wht3Zb6TlTW0p1DavdiHtQhdskn2Mm6PQa5+josrUE/AWchWO5wDjB7H8DEaPjfFtbXmjR6Jdic2WZZwAM9NbWDGxHceolHruc+K6ZjVqNPp1JIIW2hsHp7dBDdLAe65k/hV3wn8raNLxviGv0fQbXpKtlVKYbcbkHIB9ZYco84DVMarF6bFJXIB6XI3GPbb0z6Gcz1PGdTq7fM1LA4GERVCIgJyQiDt6bnJOJY8B1nlX1FVyVYsy1gs9u+TlQfiKjOPaKfx8HGn6dqVIrpmZbnaoZzTqsKAzfuh8KnszfF8IOO5jSeIel/lu/sIf8Ajl2RRqgsBWZ3S896OxgvWyE7AuhVc/NhkD6nAmlMAPMPMFIW0/vvObJ6m77/AFlbkY37zUc18I0ukY1q1llnzwAv1mYSkscKpJ9gCZ0RaaIkmmR3xJI0rKqsykBgShI2YDviDUaNkOHUqe4DDG33xdt7MqoWJVfsjvjPfEtvhCTuyJYN5caDh1y1C/yXNRyA4GRt3z7SpNUutPzFqUpFC2FaxnCgD19MmKflIePkrIlPD7dQ/TTWzk+ijYfU9hL7mXkj9j0yWPcpuyOurI2B7dPuRInDv25V66VuC+6rsfyiDwLW3t1Gm52PdmB/UyNmvsvVelJbYCNoNEm/ymt/yc6wJ1lAD/JnLSuPLeqG3kWfhDeNUh6tu2Rn1HT9nt7E7xlteW2l1oeSNZaf80UHqXOAI9xPkbU0kYQ2ZHdB2PtMqh9+mylI0nhvxzS6RLDcMs2NwvVt6jEsr+O8HL9f7ECc5z0gffiYnS8qa1thQ4+uAP1mo4H4bWtvqXCD+RTkn6n0mbQPppdX4l6SuoLRUTkY6OkIqj2O2849xda7LXsXFYcluhd1XPfE2nE/DDU9R8l0ZfQMSpA9u0Z0nhPqWP7y6pB8upz/AElxpdslmY5dWim5bbU88LuEJwvV6E+8Pnni/wC2XecVVG6QuFGAQvbPz3M6UPCikVdItfzO/WcY+nT7So/yRWFvi1KBfkhzj8cSlPtslx4crqy2Ae01Wi0oRAAP+s3HEvDXTabRamzL22rRayM2wVlUnIUeuxnIq72HZmH0YiU/n4C56axKwTEXanU1sRTfaiHcqrZXOME9J2HYfhMwmrfJ+Nv7RhPxCzb422/1jEsbT4DkqLm/W6s2m39q1HmkAGzzHDEDsMgg4HoO0l6HmbiNLZXUNZvut/70H/7M4/ETO6TVWvYq9Z3I9u3c+ntmaxac+mfaE240TGpGu5S4lVcU1C1+XqEO6046XwxDp0AHI6RjOOpvhAz6afmLmOvT2X+dWr01hBYPL803X2bpVWr/AAA4V2J9FA2+IYqeUeGDTKhXyrG68sFsUOGdwxXBx2Y7bnI9s7M+JdKumV26dQfM9me+rIYn1IFJH0IkJq7G02UtfiVVWf3PDV3O4Y6VQR/safP5xzXeLV9iFE0OlRCPslrDv75TpmE45mpF6cAlsds5AG/9PxlO3E7D6j7lUf0m0E2uJGc6T6dB0viHZWoFelrD7dVjXOxfGSvWQA9gBJOHZgcnPeU7Wu+XYjqYlmIAALMckgDtuTtMkusf+YxxOI2/+Y0HjbBSRp2r6sg+oxO7cI1nmUU2Hu9Vbn6sgJ/MmeZBr7Tt5jfp+k9E8pHGh0g/9PR+damRKOpadjd3DNPYc2VIx9yBJGm0dNf2Kq19sKJXLqI4NRMTQl63h9F3+dqRvbIkazl/S9BVKkTII6lAzv8AOH58UNRCwMnX4XabOWttO/bYS/4RyToaCCtQdh62Hr/WWA1G0Ut8ezCkWYtAGAAAOwAx+Ube6QvOiWtisCYbo01sj+ZE+ZACULI7Xb7yCtkV1wHZZB4oPICWxzzIhk8WQw8hi2Oq8ZJLDQ8yMGEV17QGV3NPEaqdLabmwrI6fMl1IwB988zdWDOk+LHHhbYKFOyZ6v8A3e05o6HM6MS4ZTdA694l2zCIMTibpIxbZb8uU5tJ/lX8zt+mZprrmRSyDLDBUe5BG2JScuV4Vj/Mf0/wZq+D4bUUKRsbFH/Mzkyy+RvjVRNvw/SIxr1WoopFtOnsuONmPQQKsu38TN5gB9h2yRjJcw6t89Dn947ftFwHZGdR5NR9iqZP/wAvribzj2pFen1F1/2GYEoP9LVU2KNOpPbzWHxHGygk98zk1ure13tsOXdmdyPVnJY4HoN9h6AAQ8iEX0puaj/m/T7Z/wDzM/mXXMrZKfQ/rKSdGL9UY5P2FAw+qJxBNCLHEON56d4MgXT0DH+hpH4VrPMCA9sH/nPVFNPSqr/Kqr/ZAH9Jz5uUbYzELfHE1HzlcDjvHUnMblkboYukFGixsYDJ4tjiXyuLRYMBUWDXQ1ukEPFdUYiabIZskIOYpTEBLFoxHPNzIYigYAS1fEX+0SH1RWYFFhXdH1ulagj6P6QAmrdFsxIx6yCjR5bICOe8T8L7LLGddQvxEnDoc7n1IMq7fCnV/wANlDfLLr/wzrtdkcV5anJCaRxK7wu147CpvpZ/eBKjU8ja9DvprD816WH4gz0Sjyt5l1vk6W5xsQjBT6B2+FP94iWssiXBM4hw2sqij5fmd5Z8N6rHs8tXZqkLv0Vs/QuN2JXt3/ORFTAHywJFu1d1JY6exk6wBYoxiwKcr1A7Eg+8mNSfSnaXDecx6+3UcPrOqZgRajafzE8uywdLBz0jugVtmYA74+uNX2iX4tfqLBbqbDY4UVp2ARAc4AHqT3PcxzaDJRTcfXdfpiV6aViMhWI9wpI/HE634X6NLG1BdVbp6AOpQ2M57Z+k3xrAGMAD2G0pZaVC0T6eaRo3/kf+w390CaRydkc/IIx/LE9JFYkY+UPyhocY5E5ast1Nb2VOK62DsWVlBK7qNxvviduVjiMjEcV8SJScnZSVGBCyRUIyBHlMgpC8RWAYXVHEPyjGEFxAYoCH0wEBVhkwIfaLMBBdMWghKdopViGOBRADCU4il3gCDxFARMGYDHgMRxjiMBsxQaAEhHjnVIYaLNkAJ6PH1bIkBHj62wETFaYzxQ4h00pXkfG4/BAT+vTNarTlPi9qsvSoO69bfe2MfoZUVboluiga72jVpzKM6qweufuEB1j+4/CarEyHlLtF22j9co6uIvjsp/GONxVx/Cv3Q/Gw2Ou+FW1eoOO7p+jTZ2PMV4UZOldvUup/3ZrrGmBoB3/GMs8JjI1lsAJJtgW/5yC1kWGEYGaQx5Tt2kcNHh9YIY4I7W0QDiGTEMdzD6o0CTCzvABxGjpMaAgBMBDwzDCGNsI9U3vAAwItBEdUWDAQsNAIgmKgUGrQ+rMTtDDQAEOExiC3vACTUY+pkZTmTdOICFsMAmcT5+1fmaqz/VIA/wBnadp4nqBXWzeyk/gJ5741qC9jsfUn9d5piVyIm+EMtEOYjqhdU69TncrHqzHC0jAxYaS0Up8O3+Fpxoh82P5KoE0953lH4bV/+HUn3Ln85eXn5Tjfp0ES55HsaO2riRrogCYwCNloAYwKVcR4CR1jyHeIoeDRR7RoGKgA6DiGB7xsGKBGIAK+kWojSNFQAkA+0AEYrMdBzAVDgMWI3kwA5gIdgMAgxAYeYeYgCBz6QGLJicxKtFEiAiTT9PlLLS15lbpzLTTiAjO+IWrFemI9WIX7u5/QTid6g950vxT1e6J7Ak/Un+4TmzCaw4Joifs3zif2b5yZiFNd2ZaIifs5+UNdO2du/p67+kkgTXeHXAvP1Ks4+Cs9R+ZHYQeVpAsaOp8paE0aKipvtKgz9TuZNvaS7dpCtM5jYh3SG8mXiQbmgA25iRCYxtmjAqNJqQ6hgDg+8kFoIIig0iswQRAGdhDVtoIIAGpjqwQRAFnfEdBzBBBAGDDUwQRgOiyKzBBASEZiwYIIAIMSrQQQETNL3ltQIIIAiBx3lirVAB8gjsw7j5fOZtvChD2vb+yO0EEPBsj6rwpK9rx29V/ulLd4eWqSPNrP3MP6QQRqTEIp5BtJH7yvH0b+6dN5T4Cukq6cgn+I+5hwQu2BZ2neQrhDgjAr7TIdjbwQRIBsvI9jw4Iw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8" descr="data:image/jpeg;base64,/9j/4AAQSkZJRgABAQAAAQABAAD/2wCEAAkGBxQTEhQUExQUFhUXFhQUFBQVFRQUFxQUFBUWFxQUFRQYHCggGBolHBcVITEhJSkrLi4uFx8zODMsNygtLisBCgoKDg0OGhAQGywkHyUsLCwsLCwsLCwsLCwsLCwsLCwsLCwsLCwsLCwsLCwsLCwsLCwsLCwsLCwsLCwsLDQsLP/AABEIAMYA/gMBIgACEQEDEQH/xAAcAAAABwEBAAAAAAAAAAAAAAAAAQIDBAUGBwj/xABEEAACAgECBAQDBQUDCQkAAAABAgADEQQhBQYSMQcTQVEiYXEygZGhsRQjQlLBktHwFzNDYoKiwuHxFRYlU2Ryg5Oy/8QAGQEAAwEBAQAAAAAAAAAAAAAAAAECAwQF/8QAJREAAgIDAQACAgIDAQAAAAAAAAECEQMSITEiQRMyBFFhgZEU/9oADAMBAAIRAxEAPwCv5fb90n0E1PC6S52nK+X+PkYVppNPz0tDYAz/AI7zgb+VHdryzftp8HEdSvHeYvTc4G9sLnMq+ZOarqSB7/ORunLX7HpKtvo6XZqUrGWIj2k47Sf4xOFPzNZeel2wPrJXWDhUs39ADLeyEopnYuJc20V/xj8RGdJzVTZ2YfjOVa3kq9k8wEt6nO8o6dDcpzkjB/SRsn5ItY69R6CW0OPhOY01O8zXhzVcykvkj0zOhLphNodVswnx0VNFBlhXQZMp0/ykyurE1UTFyIVWnMl1Ux8ECLBE0UUQ2wlTEcEQGjgMqhB4gxDzBCgBBBBCgBBBChQBwQoIUAcEKDMKAGIMQ4RMKAGIMRJsELzYUAvEaYbw+sxBaD8BHjesWMfhVvwl/oeVL7MEqZ23S8r0IM9A2+kas5g0lJZcrle4GJyznR1xs5vwnly6lsnb2jXHuEGyxQ57ydzXzY9j5p2UHc47zNW8We2xWJ3E5JQ7tH06oTdass+LchqlfWremZk6ilNo37EbzcPrjdSa+rfGO85/qeHkOVLDb1l/xXOSayMM6jFrRHYOV+dKGTy2IyBjf1kvhfCqNRaz5HTnOM7Tl/LOmqDfHv8ApLHmvVrUoFFjKT3CsR+k54wjDPrG+mrUpYtmd54dZRWvSjKAPYiOnjVG/wAa7fOeY9Brrm+CuxxnvgmWmj0GqfKKz/MgkZnc248OJ40+s71p+dNKSyiwZXvvM5xTxY09djIuWx6jtmcz4PyTe1mGz0+++/1ljxDw8cWL0D4fXv3g5P8Av/gKEEW48R3ewt1FVz8I+Ufv8YSpCBc+hbsJRXeH97EBBgeveO8xcnKmlIWsm0AYwN8+sxhCpXb6bTlBxpJHTeC+ImmesGyxUb1BIG8na3n7SpgK3mH2Xf8A6Ty6unbr6TlW7YO2JouG8JvrPUtgz+M6JzlBVsYRxRk7o9McA49VqkLVncbMp7gy3E5v4V6OxK2ss7t3x2nQTqBNcU249OfJFKVIfhSOdSIn9ommxmSS0SWMjm+N+bDYCX1n5Quo+8imyDzI7HRK6z7ws/ORzZAHhYiRn5wgRGOuJLwsCSWES1kj9USWisdDxtjZeNM8IvE2GpQ8d1qpS5zg4M826riJF1h75Zv1nb+beH23r01k77bTAjwtuLZy34Tng13Y6Xa8Ml/2kQu/4RXDdVjJI39J0bTeE5bBbP44zNLwrwwqRgzY+7eS1GqSLU3fTjHDzdk9IYk9iAY7qOWdT9sVuSx/wZ6P0fK+nr/gB+sPW6jS0g9XQMemRDbXom74jzgaTp+lbQVY+hh38BuuHmLuv1/SaHnfUVa3VAD92i5AYjHUT3+6MaFbKFNSv1A7KR/SZ7V8o+m6tqpeELQ+SiYA/ejuPX8Z17w54ar0B3TcgHf5zJ8qchNa/mXD09e33/OdZ4dpUoQIuBj844rtszyStUibTpUXsqj7o/5S+w/CZbjPOmn09i1u4627Lnc/dM9zn4lLpqga1y7bKD+p+U03V0Y6OrNrx3jlWmX4iMnsNt5TaXjS3KWKrj6zj+u5pGur6rGxaOwGcD6RHAuJ2/ZycCcX8iWX1cr6O3Dix13ovnzTo2pJYdPV9kiZ/S6e3rFfUckgLufXtNBzOxutpRQWbP8AdOg8qcmoAtlo+Mdtu30muFzlBWTm1g3RqeWKzXpkVu+P6SfZdEdhgSLcZ0p0qONq2Sv2mGNRICxxBKTJ1Jg1EULvnIojgEYqH/O+cPz5HxEkwsVErzofnSCXhG2FgT/PhedIPmQB4WxE7zYXmSJ5sHmwtgSeqIJkc2fOJ6vnAaE1ASZViVqPFX6wIpZjsBmYs3LlWEb4lxBKa2sc4CjP4TkGp8Wc3dNa/ADjqOAD9B7RHPPNFl+mUbeWxAcg+n0EUnXBxjZbX+JXnWdKEKpOAff5yp5j4UbA2oSwtYvxYLZBx6D2mM1vDqhhqXzsCd84PsDNfyVU7qcgnO05ckWmpRZ2Q1qmjN8QL6jTr8Hx5xsNzvOpcj8q106ZLNR3ABPV6SHxvXafhNClk67Xz0JtknuSSewEy9vNt/EaLKTisY+ymTt9Z0q1Hzhyyds6Fquf9Nh0oIdlBA6dxkflOSP4gao6ljczBckdC7dPtv6zLUmyi3pBIx+YkvilYaxCASW7gDJP3S9UpU+piXloa5g1TWX+bk5bBBJ3GO0e4rqHtrUuSSB6zSaTw91OpCsB0L8xmbvgvhpUiAXHqI++GyqP+B31r+zifBtI9lgVASc+n9Z0/l3kXUkguQq9/wDBnQ+Hcvaen7CLn3wJaebiLJU/RQk4KkV/DuXKKgCVBb3lo1ojLWxprIkqJbbfR17JHeyJdow8omiSjR9TItMlVrCwHkGY+lcTSkl1pGIiskaZZOdZGsELAiWRh2j9kiuYWArMMNG8xJaOwof6onMa6oTPCxUO9cQXjXXCzHY6AomN8QOZ0prNP2rHBGB6A7ZPsJsrGCqSewE4Lx22zV6ux1xu3So9wuw/v++ZRpvpoM6Xl5XrDB+lj2BkR7XRGqc7ZwB7H3Et11T0dNd1eCTjP1m14f4arqCLbWODjC5xn8N5ak3+3g2kl8TFco8IsuJFYz+k7lyNy8dPWPNwWO+MdjHuXuAU6RcVKB85YcS1LLWxTAONpnJJux7OqONePWqQ6upQcsqHI9skY/QzJ8s8TSpHPWUc7DAzkfKDnq1rNQ7u4Zwek47ADOBM3UN8E4E6IwUsdGLk1I2Ok4C2rsQo43O5PfGZ2jgPKGnpVSyhnA3JnDNFqQlQZbihXsM759Np0jlLxHa9q6BWC+MFiwAOB3ExdmyR07YAADAHoIgmZHWc91r8Kp1MCQd/hBH+t6waPm9mBJRekDLYJyBOeX8iCdGscE2ro1REQa5C/wC8GnFJuaxVRRliT29h85T6TxB0tjhUFhye/TgfnNVNNWZOLTo0prgFMLh3EK7wTWwONmHqp9iI9deifaZVz7kDP4yrRJHaqIamTFIPYg/Q5gsTG57R2Ij1V4kgAAZJAHqTtG69RWTgOh+QYTkHiHzk7auzTq2K6z04B+02NyfeJt18ejjC33h15eM0A48xT9Dn9JY6XWo4+Fgfv7Tz7wLmo0WLYMEjfcZH4S14nzb5zF+ognuR8Oc+m05vy5I+xOj/AM8XxM7YurVxlGVgNsqQRn22jVhnH+T+b6NFWahtlutiQSN9tvpt902+k5wpsBwytjG6sN/c4PtNfzJe8/0YvDJeF7YZFuiKeKVv2bf2P9Iu2aRkpeMzcWvRvph4gAi1WUIR0w+iPdMAWADBSF0SQVgKRgc/8VuKtVpSiEhnIUkei+u/02++cl4HqglqHOMHv7fObbxR1VrsUYp0DBUD7RIPrObqcS8cU4MU56yOjaetNTeqmzqUupy23b1nbTalVYyQqKB8ROBgDvmeYOGcZanOADn3Ef4jzRqL6xU9hNSnIT3Ppn3Hyk/ikuFucWd/q5t0jt0rcrH1xuB98pubueNPRmrJscrkhMHAPbJ7CcX4Zxs0qwAzk53/AClYHZizMSSdyfnBYn2w3Vmibg51QtuqCoinJBPudv1ma1elZHKtsRDF7DIBIHqAe/1jVlhY5JyfnvNoRa+zGckyw4bwo3MEDgHBO/bYZifIem3GRkeqmRhYRuO8XpLMvv6wd0yo62qLvTa1gJZU8QOO5HvIumoBEGspAE82SjJ1R6UZSSKzjHFnscJk9CnZfTPvGW1LL2OMb5jf7K+SwVmA3JAJx8zjsId9gI9J3KMUlFI45Sk22y95T50t0drWgdYZSGUnGSfsn7jiNV8y2W2m29ixJz32G/YD0Er+F8sanUVW3VVk11DLNvv8l/mMrqq5UscGmjPHkkmdMTn9alTyV6HUYY5JD/USm5l8Q7tZaNzXUMAVg9z6sxHffO0xLkj1irtK9blXUqwxlWGDuMj9Yo4IpA8z2Nu3MxWpkUY6sb+oI7EGYu24tYxJJJOck5JPrvDfOO8Gj0rNll/hIH1z7RYsagmysmRuSHWUiJSxhLGmlvVfxlvw3lu20dfQRUGCvb8OF9wuT8TY9B8pG/0zUc4DyHqtbQ19XRgEqFY4LEDJxtIXCuXLzc1bLYtinBQbNnGSSfbHr853HScSq0OnrrTTany1UYIRTn3ZmDbE/Oct43zVqKtTZqaugNYxDo4yOjbpT0Ix0ruMdpKk3wht3Zb6TlTW0p1DavdiHtQhdskn2Mm6PQa5+josrUE/AWchWO5wDjB7H8DEaPjfFtbXmjR6Jdic2WZZwAM9NbWDGxHceolHruc+K6ZjVqNPp1JIIW2hsHp7dBDdLAe65k/hV3wn8raNLxviGv0fQbXpKtlVKYbcbkHIB9ZYco84DVMarF6bFJXIB6XI3GPbb0z6Gcz1PGdTq7fM1LA4GERVCIgJyQiDt6bnJOJY8B1nlX1FVyVYsy1gs9u+TlQfiKjOPaKfx8HGn6dqVIrpmZbnaoZzTqsKAzfuh8KnszfF8IOO5jSeIel/lu/sIf8Ajl2RRqgsBWZ3S896OxgvWyE7AuhVc/NhkD6nAmlMAPMPMFIW0/vvObJ6m77/AFlbkY37zUc18I0ukY1q1llnzwAv1mYSkscKpJ9gCZ0RaaIkmmR3xJI0rKqsykBgShI2YDviDUaNkOHUqe4DDG33xdt7MqoWJVfsjvjPfEtvhCTuyJYN5caDh1y1C/yXNRyA4GRt3z7SpNUutPzFqUpFC2FaxnCgD19MmKflIePkrIlPD7dQ/TTWzk+ijYfU9hL7mXkj9j0yWPcpuyOurI2B7dPuRInDv25V66VuC+6rsfyiDwLW3t1Gm52PdmB/UyNmvsvVelJbYCNoNEm/ymt/yc6wJ1lAD/JnLSuPLeqG3kWfhDeNUh6tu2Rn1HT9nt7E7xlteW2l1oeSNZaf80UHqXOAI9xPkbU0kYQ2ZHdB2PtMqh9+mylI0nhvxzS6RLDcMs2NwvVt6jEsr+O8HL9f7ECc5z0gffiYnS8qa1thQ4+uAP1mo4H4bWtvqXCD+RTkn6n0mbQPppdX4l6SuoLRUTkY6OkIqj2O2849xda7LXsXFYcluhd1XPfE2nE/DDU9R8l0ZfQMSpA9u0Z0nhPqWP7y6pB8upz/AElxpdslmY5dWim5bbU88LuEJwvV6E+8Pnni/wC2XecVVG6QuFGAQvbPz3M6UPCikVdItfzO/WcY+nT7So/yRWFvi1KBfkhzj8cSlPtslx4crqy2Ae01Wi0oRAAP+s3HEvDXTabRamzL22rRayM2wVlUnIUeuxnIq72HZmH0YiU/n4C56axKwTEXanU1sRTfaiHcqrZXOME9J2HYfhMwmrfJ+Nv7RhPxCzb422/1jEsbT4DkqLm/W6s2m39q1HmkAGzzHDEDsMgg4HoO0l6HmbiNLZXUNZvut/70H/7M4/ETO6TVWvYq9Z3I9u3c+ntmaxac+mfaE240TGpGu5S4lVcU1C1+XqEO6046XwxDp0AHI6RjOOpvhAz6afmLmOvT2X+dWr01hBYPL803X2bpVWr/AAA4V2J9FA2+IYqeUeGDTKhXyrG68sFsUOGdwxXBx2Y7bnI9s7M+JdKumV26dQfM9me+rIYn1IFJH0IkJq7G02UtfiVVWf3PDV3O4Y6VQR/safP5xzXeLV9iFE0OlRCPslrDv75TpmE45mpF6cAlsds5AG/9PxlO3E7D6j7lUf0m0E2uJGc6T6dB0viHZWoFelrD7dVjXOxfGSvWQA9gBJOHZgcnPeU7Wu+XYjqYlmIAALMckgDtuTtMkusf+YxxOI2/+Y0HjbBSRp2r6sg+oxO7cI1nmUU2Hu9Vbn6sgJ/MmeZBr7Tt5jfp+k9E8pHGh0g/9PR+damRKOpadjd3DNPYc2VIx9yBJGm0dNf2Kq19sKJXLqI4NRMTQl63h9F3+dqRvbIkazl/S9BVKkTII6lAzv8AOH58UNRCwMnX4XabOWttO/bYS/4RyToaCCtQdh62Hr/WWA1G0Ut8ezCkWYtAGAAAOwAx+Ube6QvOiWtisCYbo01sj+ZE+ZACULI7Xb7yCtkV1wHZZB4oPICWxzzIhk8WQw8hi2Oq8ZJLDQ8yMGEV17QGV3NPEaqdLabmwrI6fMl1IwB988zdWDOk+LHHhbYKFOyZ6v8A3e05o6HM6MS4ZTdA694l2zCIMTibpIxbZb8uU5tJ/lX8zt+mZprrmRSyDLDBUe5BG2JScuV4Vj/Mf0/wZq+D4bUUKRsbFH/Mzkyy+RvjVRNvw/SIxr1WoopFtOnsuONmPQQKsu38TN5gB9h2yRjJcw6t89Dn947ftFwHZGdR5NR9iqZP/wAvribzj2pFen1F1/2GYEoP9LVU2KNOpPbzWHxHGygk98zk1ure13tsOXdmdyPVnJY4HoN9h6AAQ8iEX0puaj/m/T7Z/wDzM/mXXMrZKfQ/rKSdGL9UY5P2FAw+qJxBNCLHEON56d4MgXT0DH+hpH4VrPMCA9sH/nPVFNPSqr/Kqr/ZAH9Jz5uUbYzELfHE1HzlcDjvHUnMblkboYukFGixsYDJ4tjiXyuLRYMBUWDXQ1ukEPFdUYiabIZskIOYpTEBLFoxHPNzIYigYAS1fEX+0SH1RWYFFhXdH1ulagj6P6QAmrdFsxIx6yCjR5bICOe8T8L7LLGddQvxEnDoc7n1IMq7fCnV/wANlDfLLr/wzrtdkcV5anJCaRxK7wu147CpvpZ/eBKjU8ja9DvprD816WH4gz0Sjyt5l1vk6W5xsQjBT6B2+FP94iWssiXBM4hw2sqij5fmd5Z8N6rHs8tXZqkLv0Vs/QuN2JXt3/ORFTAHywJFu1d1JY6exk6wBYoxiwKcr1A7Eg+8mNSfSnaXDecx6+3UcPrOqZgRajafzE8uywdLBz0jugVtmYA74+uNX2iX4tfqLBbqbDY4UVp2ARAc4AHqT3PcxzaDJRTcfXdfpiV6aViMhWI9wpI/HE634X6NLG1BdVbp6AOpQ2M57Z+k3xrAGMAD2G0pZaVC0T6eaRo3/kf+w390CaRydkc/IIx/LE9JFYkY+UPyhocY5E5ast1Nb2VOK62DsWVlBK7qNxvviduVjiMjEcV8SJScnZSVGBCyRUIyBHlMgpC8RWAYXVHEPyjGEFxAYoCH0wEBVhkwIfaLMBBdMWghKdopViGOBRADCU4il3gCDxFARMGYDHgMRxjiMBsxQaAEhHjnVIYaLNkAJ6PH1bIkBHj62wETFaYzxQ4h00pXkfG4/BAT+vTNarTlPi9qsvSoO69bfe2MfoZUVboluiga72jVpzKM6qweufuEB1j+4/CarEyHlLtF22j9co6uIvjsp/GONxVx/Cv3Q/Gw2Ou+FW1eoOO7p+jTZ2PMV4UZOldvUup/3ZrrGmBoB3/GMs8JjI1lsAJJtgW/5yC1kWGEYGaQx5Tt2kcNHh9YIY4I7W0QDiGTEMdzD6o0CTCzvABxGjpMaAgBMBDwzDCGNsI9U3vAAwItBEdUWDAQsNAIgmKgUGrQ+rMTtDDQAEOExiC3vACTUY+pkZTmTdOICFsMAmcT5+1fmaqz/VIA/wBnadp4nqBXWzeyk/gJ5741qC9jsfUn9d5piVyIm+EMtEOYjqhdU69TncrHqzHC0jAxYaS0Up8O3+Fpxoh82P5KoE0953lH4bV/+HUn3Ln85eXn5Tjfp0ES55HsaO2riRrogCYwCNloAYwKVcR4CR1jyHeIoeDRR7RoGKgA6DiGB7xsGKBGIAK+kWojSNFQAkA+0AEYrMdBzAVDgMWI3kwA5gIdgMAgxAYeYeYgCBz6QGLJicxKtFEiAiTT9PlLLS15lbpzLTTiAjO+IWrFemI9WIX7u5/QTid6g950vxT1e6J7Ak/Un+4TmzCaw4Joifs3zif2b5yZiFNd2ZaIifs5+UNdO2du/p67+kkgTXeHXAvP1Ks4+Cs9R+ZHYQeVpAsaOp8paE0aKipvtKgz9TuZNvaS7dpCtM5jYh3SG8mXiQbmgA25iRCYxtmjAqNJqQ6hgDg+8kFoIIig0iswQRAGdhDVtoIIAGpjqwQRAFnfEdBzBBBAGDDUwQRgOiyKzBBASEZiwYIIAIMSrQQQETNL3ltQIIIAiBx3lirVAB8gjsw7j5fOZtvChD2vb+yO0EEPBsj6rwpK9rx29V/ulLd4eWqSPNrP3MP6QQRqTEIp5BtJH7yvH0b+6dN5T4Cukq6cgn+I+5hwQu2BZ2neQrhDgjAr7TIdjbwQRIBsvI9jw4Iw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20" descr="data:image/jpeg;base64,/9j/4AAQSkZJRgABAQAAAQABAAD/2wCEAAkGBxQTEhQUExQUFhUXFhQUFBQVFRQUFxQUFBUWFxQUFRQYHCggGBolHBcVITEhJSkrLi4uFx8zODMsNygtLisBCgoKDg0OGhAQGywkHyUsLCwsLCwsLCwsLCwsLCwsLCwsLCwsLCwsLCwsLCwsLCwsLCwsLCwsLCwsLCwsLDQsLP/AABEIAMYA/gMBIgACEQEDEQH/xAAcAAAABwEBAAAAAAAAAAAAAAAAAQIDBAUGBwj/xABEEAACAgECBAQDBQUDCQkAAAABAgADEQQhBQYSMQcTQVEiYXEygZGhsRQjQlLBktHwFzNDYoKiwuHxFRYlU2Ryg5Oy/8QAGQEAAwEBAQAAAAAAAAAAAAAAAAECAwQF/8QAJREAAgIDAQACAgIDAQAAAAAAAAECEQMSITEiQRMyBFFhgZEU/9oADAMBAAIRAxEAPwCv5fb90n0E1PC6S52nK+X+PkYVppNPz0tDYAz/AI7zgb+VHdryzftp8HEdSvHeYvTc4G9sLnMq+ZOarqSB7/ORunLX7HpKtvo6XZqUrGWIj2k47Sf4xOFPzNZeel2wPrJXWDhUs39ADLeyEopnYuJc20V/xj8RGdJzVTZ2YfjOVa3kq9k8wEt6nO8o6dDcpzkjB/SRsn5ItY69R6CW0OPhOY01O8zXhzVcykvkj0zOhLphNodVswnx0VNFBlhXQZMp0/ykyurE1UTFyIVWnMl1Ux8ECLBE0UUQ2wlTEcEQGjgMqhB4gxDzBCgBBBBCgBBBChQBwQoIUAcEKDMKAGIMQ4RMKAGIMRJsELzYUAvEaYbw+sxBaD8BHjesWMfhVvwl/oeVL7MEqZ23S8r0IM9A2+kas5g0lJZcrle4GJyznR1xs5vwnly6lsnb2jXHuEGyxQ57ydzXzY9j5p2UHc47zNW8We2xWJ3E5JQ7tH06oTdass+LchqlfWremZk6ilNo37EbzcPrjdSa+rfGO85/qeHkOVLDb1l/xXOSayMM6jFrRHYOV+dKGTy2IyBjf1kvhfCqNRaz5HTnOM7Tl/LOmqDfHv8ApLHmvVrUoFFjKT3CsR+k54wjDPrG+mrUpYtmd54dZRWvSjKAPYiOnjVG/wAa7fOeY9Brrm+CuxxnvgmWmj0GqfKKz/MgkZnc248OJ40+s71p+dNKSyiwZXvvM5xTxY09djIuWx6jtmcz4PyTe1mGz0+++/1ljxDw8cWL0D4fXv3g5P8Av/gKEEW48R3ewt1FVz8I+Ufv8YSpCBc+hbsJRXeH97EBBgeveO8xcnKmlIWsm0AYwN8+sxhCpXb6bTlBxpJHTeC+ImmesGyxUb1BIG8na3n7SpgK3mH2Xf8A6Ty6unbr6TlW7YO2JouG8JvrPUtgz+M6JzlBVsYRxRk7o9McA49VqkLVncbMp7gy3E5v4V6OxK2ss7t3x2nQTqBNcU249OfJFKVIfhSOdSIn9ommxmSS0SWMjm+N+bDYCX1n5Quo+8imyDzI7HRK6z7ws/ORzZAHhYiRn5wgRGOuJLwsCSWES1kj9USWisdDxtjZeNM8IvE2GpQ8d1qpS5zg4M826riJF1h75Zv1nb+beH23r01k77bTAjwtuLZy34Tng13Y6Xa8Ml/2kQu/4RXDdVjJI39J0bTeE5bBbP44zNLwrwwqRgzY+7eS1GqSLU3fTjHDzdk9IYk9iAY7qOWdT9sVuSx/wZ6P0fK+nr/gB+sPW6jS0g9XQMemRDbXom74jzgaTp+lbQVY+hh38BuuHmLuv1/SaHnfUVa3VAD92i5AYjHUT3+6MaFbKFNSv1A7KR/SZ7V8o+m6tqpeELQ+SiYA/ejuPX8Z17w54ar0B3TcgHf5zJ8qchNa/mXD09e33/OdZ4dpUoQIuBj844rtszyStUibTpUXsqj7o/5S+w/CZbjPOmn09i1u4627Lnc/dM9zn4lLpqga1y7bKD+p+U03V0Y6OrNrx3jlWmX4iMnsNt5TaXjS3KWKrj6zj+u5pGur6rGxaOwGcD6RHAuJ2/ZycCcX8iWX1cr6O3Dix13ovnzTo2pJYdPV9kiZ/S6e3rFfUckgLufXtNBzOxutpRQWbP8AdOg8qcmoAtlo+Mdtu30muFzlBWTm1g3RqeWKzXpkVu+P6SfZdEdhgSLcZ0p0qONq2Sv2mGNRICxxBKTJ1Jg1EULvnIojgEYqH/O+cPz5HxEkwsVErzofnSCXhG2FgT/PhedIPmQB4WxE7zYXmSJ5sHmwtgSeqIJkc2fOJ6vnAaE1ASZViVqPFX6wIpZjsBmYs3LlWEb4lxBKa2sc4CjP4TkGp8Wc3dNa/ADjqOAD9B7RHPPNFl+mUbeWxAcg+n0EUnXBxjZbX+JXnWdKEKpOAff5yp5j4UbA2oSwtYvxYLZBx6D2mM1vDqhhqXzsCd84PsDNfyVU7qcgnO05ckWmpRZ2Q1qmjN8QL6jTr8Hx5xsNzvOpcj8q106ZLNR3ABPV6SHxvXafhNClk67Xz0JtknuSSewEy9vNt/EaLKTisY+ymTt9Z0q1Hzhyyds6Fquf9Nh0oIdlBA6dxkflOSP4gao6ljczBckdC7dPtv6zLUmyi3pBIx+YkvilYaxCASW7gDJP3S9UpU+piXloa5g1TWX+bk5bBBJ3GO0e4rqHtrUuSSB6zSaTw91OpCsB0L8xmbvgvhpUiAXHqI++GyqP+B31r+zifBtI9lgVASc+n9Z0/l3kXUkguQq9/wDBnQ+Hcvaen7CLn3wJaebiLJU/RQk4KkV/DuXKKgCVBb3lo1ojLWxprIkqJbbfR17JHeyJdow8omiSjR9TItMlVrCwHkGY+lcTSkl1pGIiskaZZOdZGsELAiWRh2j9kiuYWArMMNG8xJaOwof6onMa6oTPCxUO9cQXjXXCzHY6AomN8QOZ0prNP2rHBGB6A7ZPsJsrGCqSewE4Lx22zV6ux1xu3So9wuw/v++ZRpvpoM6Xl5XrDB+lj2BkR7XRGqc7ZwB7H3Et11T0dNd1eCTjP1m14f4arqCLbWODjC5xn8N5ak3+3g2kl8TFco8IsuJFYz+k7lyNy8dPWPNwWO+MdjHuXuAU6RcVKB85YcS1LLWxTAONpnJJux7OqONePWqQ6upQcsqHI9skY/QzJ8s8TSpHPWUc7DAzkfKDnq1rNQ7u4Zwek47ADOBM3UN8E4E6IwUsdGLk1I2Ok4C2rsQo43O5PfGZ2jgPKGnpVSyhnA3JnDNFqQlQZbihXsM759Np0jlLxHa9q6BWC+MFiwAOB3ExdmyR07YAADAHoIgmZHWc91r8Kp1MCQd/hBH+t6waPm9mBJRekDLYJyBOeX8iCdGscE2ro1REQa5C/wC8GnFJuaxVRRliT29h85T6TxB0tjhUFhye/TgfnNVNNWZOLTo0prgFMLh3EK7wTWwONmHqp9iI9deifaZVz7kDP4yrRJHaqIamTFIPYg/Q5gsTG57R2Ij1V4kgAAZJAHqTtG69RWTgOh+QYTkHiHzk7auzTq2K6z04B+02NyfeJt18ejjC33h15eM0A48xT9Dn9JY6XWo4+Fgfv7Tz7wLmo0WLYMEjfcZH4S14nzb5zF+ognuR8Oc+m05vy5I+xOj/AM8XxM7YurVxlGVgNsqQRn22jVhnH+T+b6NFWahtlutiQSN9tvpt902+k5wpsBwytjG6sN/c4PtNfzJe8/0YvDJeF7YZFuiKeKVv2bf2P9Iu2aRkpeMzcWvRvph4gAi1WUIR0w+iPdMAWADBSF0SQVgKRgc/8VuKtVpSiEhnIUkei+u/02++cl4HqglqHOMHv7fObbxR1VrsUYp0DBUD7RIPrObqcS8cU4MU56yOjaetNTeqmzqUupy23b1nbTalVYyQqKB8ROBgDvmeYOGcZanOADn3Ef4jzRqL6xU9hNSnIT3Ppn3Hyk/ikuFucWd/q5t0jt0rcrH1xuB98pubueNPRmrJscrkhMHAPbJ7CcX4Zxs0qwAzk53/AClYHZizMSSdyfnBYn2w3Vmibg51QtuqCoinJBPudv1ma1elZHKtsRDF7DIBIHqAe/1jVlhY5JyfnvNoRa+zGckyw4bwo3MEDgHBO/bYZifIem3GRkeqmRhYRuO8XpLMvv6wd0yo62qLvTa1gJZU8QOO5HvIumoBEGspAE82SjJ1R6UZSSKzjHFnscJk9CnZfTPvGW1LL2OMb5jf7K+SwVmA3JAJx8zjsId9gI9J3KMUlFI45Sk22y95T50t0drWgdYZSGUnGSfsn7jiNV8y2W2m29ixJz32G/YD0Er+F8sanUVW3VVk11DLNvv8l/mMrqq5UscGmjPHkkmdMTn9alTyV6HUYY5JD/USm5l8Q7tZaNzXUMAVg9z6sxHffO0xLkj1irtK9blXUqwxlWGDuMj9Yo4IpA8z2Nu3MxWpkUY6sb+oI7EGYu24tYxJJJOck5JPrvDfOO8Gj0rNll/hIH1z7RYsagmysmRuSHWUiJSxhLGmlvVfxlvw3lu20dfQRUGCvb8OF9wuT8TY9B8pG/0zUc4DyHqtbQ19XRgEqFY4LEDJxtIXCuXLzc1bLYtinBQbNnGSSfbHr853HScSq0OnrrTTany1UYIRTn3ZmDbE/Oct43zVqKtTZqaugNYxDo4yOjbpT0Ix0ruMdpKk3wht3Zb6TlTW0p1DavdiHtQhdskn2Mm6PQa5+josrUE/AWchWO5wDjB7H8DEaPjfFtbXmjR6Jdic2WZZwAM9NbWDGxHceolHruc+K6ZjVqNPp1JIIW2hsHp7dBDdLAe65k/hV3wn8raNLxviGv0fQbXpKtlVKYbcbkHIB9ZYco84DVMarF6bFJXIB6XI3GPbb0z6Gcz1PGdTq7fM1LA4GERVCIgJyQiDt6bnJOJY8B1nlX1FVyVYsy1gs9u+TlQfiKjOPaKfx8HGn6dqVIrpmZbnaoZzTqsKAzfuh8KnszfF8IOO5jSeIel/lu/sIf8Ajl2RRqgsBWZ3S896OxgvWyE7AuhVc/NhkD6nAmlMAPMPMFIW0/vvObJ6m77/AFlbkY37zUc18I0ukY1q1llnzwAv1mYSkscKpJ9gCZ0RaaIkmmR3xJI0rKqsykBgShI2YDviDUaNkOHUqe4DDG33xdt7MqoWJVfsjvjPfEtvhCTuyJYN5caDh1y1C/yXNRyA4GRt3z7SpNUutPzFqUpFC2FaxnCgD19MmKflIePkrIlPD7dQ/TTWzk+ijYfU9hL7mXkj9j0yWPcpuyOurI2B7dPuRInDv25V66VuC+6rsfyiDwLW3t1Gm52PdmB/UyNmvsvVelJbYCNoNEm/ymt/yc6wJ1lAD/JnLSuPLeqG3kWfhDeNUh6tu2Rn1HT9nt7E7xlteW2l1oeSNZaf80UHqXOAI9xPkbU0kYQ2ZHdB2PtMqh9+mylI0nhvxzS6RLDcMs2NwvVt6jEsr+O8HL9f7ECc5z0gffiYnS8qa1thQ4+uAP1mo4H4bWtvqXCD+RTkn6n0mbQPppdX4l6SuoLRUTkY6OkIqj2O2849xda7LXsXFYcluhd1XPfE2nE/DDU9R8l0ZfQMSpA9u0Z0nhPqWP7y6pB8upz/AElxpdslmY5dWim5bbU88LuEJwvV6E+8Pnni/wC2XecVVG6QuFGAQvbPz3M6UPCikVdItfzO/WcY+nT7So/yRWFvi1KBfkhzj8cSlPtslx4crqy2Ae01Wi0oRAAP+s3HEvDXTabRamzL22rRayM2wVlUnIUeuxnIq72HZmH0YiU/n4C56axKwTEXanU1sRTfaiHcqrZXOME9J2HYfhMwmrfJ+Nv7RhPxCzb422/1jEsbT4DkqLm/W6s2m39q1HmkAGzzHDEDsMgg4HoO0l6HmbiNLZXUNZvut/70H/7M4/ETO6TVWvYq9Z3I9u3c+ntmaxac+mfaE240TGpGu5S4lVcU1C1+XqEO6046XwxDp0AHI6RjOOpvhAz6afmLmOvT2X+dWr01hBYPL803X2bpVWr/AAA4V2J9FA2+IYqeUeGDTKhXyrG68sFsUOGdwxXBx2Y7bnI9s7M+JdKumV26dQfM9me+rIYn1IFJH0IkJq7G02UtfiVVWf3PDV3O4Y6VQR/safP5xzXeLV9iFE0OlRCPslrDv75TpmE45mpF6cAlsds5AG/9PxlO3E7D6j7lUf0m0E2uJGc6T6dB0viHZWoFelrD7dVjXOxfGSvWQA9gBJOHZgcnPeU7Wu+XYjqYlmIAALMckgDtuTtMkusf+YxxOI2/+Y0HjbBSRp2r6sg+oxO7cI1nmUU2Hu9Vbn6sgJ/MmeZBr7Tt5jfp+k9E8pHGh0g/9PR+damRKOpadjd3DNPYc2VIx9yBJGm0dNf2Kq19sKJXLqI4NRMTQl63h9F3+dqRvbIkazl/S9BVKkTII6lAzv8AOH58UNRCwMnX4XabOWttO/bYS/4RyToaCCtQdh62Hr/WWA1G0Ut8ezCkWYtAGAAAOwAx+Ube6QvOiWtisCYbo01sj+ZE+ZACULI7Xb7yCtkV1wHZZB4oPICWxzzIhk8WQw8hi2Oq8ZJLDQ8yMGEV17QGV3NPEaqdLabmwrI6fMl1IwB988zdWDOk+LHHhbYKFOyZ6v8A3e05o6HM6MS4ZTdA694l2zCIMTibpIxbZb8uU5tJ/lX8zt+mZprrmRSyDLDBUe5BG2JScuV4Vj/Mf0/wZq+D4bUUKRsbFH/Mzkyy+RvjVRNvw/SIxr1WoopFtOnsuONmPQQKsu38TN5gB9h2yRjJcw6t89Dn947ftFwHZGdR5NR9iqZP/wAvribzj2pFen1F1/2GYEoP9LVU2KNOpPbzWHxHGygk98zk1ure13tsOXdmdyPVnJY4HoN9h6AAQ8iEX0puaj/m/T7Z/wDzM/mXXMrZKfQ/rKSdGL9UY5P2FAw+qJxBNCLHEON56d4MgXT0DH+hpH4VrPMCA9sH/nPVFNPSqr/Kqr/ZAH9Jz5uUbYzELfHE1HzlcDjvHUnMblkboYukFGixsYDJ4tjiXyuLRYMBUWDXQ1ukEPFdUYiabIZskIOYpTEBLFoxHPNzIYigYAS1fEX+0SH1RWYFFhXdH1ulagj6P6QAmrdFsxIx6yCjR5bICOe8T8L7LLGddQvxEnDoc7n1IMq7fCnV/wANlDfLLr/wzrtdkcV5anJCaRxK7wu147CpvpZ/eBKjU8ja9DvprD816WH4gz0Sjyt5l1vk6W5xsQjBT6B2+FP94iWssiXBM4hw2sqij5fmd5Z8N6rHs8tXZqkLv0Vs/QuN2JXt3/ORFTAHywJFu1d1JY6exk6wBYoxiwKcr1A7Eg+8mNSfSnaXDecx6+3UcPrOqZgRajafzE8uywdLBz0jugVtmYA74+uNX2iX4tfqLBbqbDY4UVp2ARAc4AHqT3PcxzaDJRTcfXdfpiV6aViMhWI9wpI/HE634X6NLG1BdVbp6AOpQ2M57Z+k3xrAGMAD2G0pZaVC0T6eaRo3/kf+w390CaRydkc/IIx/LE9JFYkY+UPyhocY5E5ast1Nb2VOK62DsWVlBK7qNxvviduVjiMjEcV8SJScnZSVGBCyRUIyBHlMgpC8RWAYXVHEPyjGEFxAYoCH0wEBVhkwIfaLMBBdMWghKdopViGOBRADCU4il3gCDxFARMGYDHgMRxjiMBsxQaAEhHjnVIYaLNkAJ6PH1bIkBHj62wETFaYzxQ4h00pXkfG4/BAT+vTNarTlPi9qsvSoO69bfe2MfoZUVboluiga72jVpzKM6qweufuEB1j+4/CarEyHlLtF22j9co6uIvjsp/GONxVx/Cv3Q/Gw2Ou+FW1eoOO7p+jTZ2PMV4UZOldvUup/3ZrrGmBoB3/GMs8JjI1lsAJJtgW/5yC1kWGEYGaQx5Tt2kcNHh9YIY4I7W0QDiGTEMdzD6o0CTCzvABxGjpMaAgBMBDwzDCGNsI9U3vAAwItBEdUWDAQsNAIgmKgUGrQ+rMTtDDQAEOExiC3vACTUY+pkZTmTdOICFsMAmcT5+1fmaqz/VIA/wBnadp4nqBXWzeyk/gJ5741qC9jsfUn9d5piVyIm+EMtEOYjqhdU69TncrHqzHC0jAxYaS0Up8O3+Fpxoh82P5KoE0953lH4bV/+HUn3Ln85eXn5Tjfp0ES55HsaO2riRrogCYwCNloAYwKVcR4CR1jyHeIoeDRR7RoGKgA6DiGB7xsGKBGIAK+kWojSNFQAkA+0AEYrMdBzAVDgMWI3kwA5gIdgMAgxAYeYeYgCBz6QGLJicxKtFEiAiTT9PlLLS15lbpzLTTiAjO+IWrFemI9WIX7u5/QTid6g950vxT1e6J7Ak/Un+4TmzCaw4Joifs3zif2b5yZiFNd2ZaIifs5+UNdO2du/p67+kkgTXeHXAvP1Ks4+Cs9R+ZHYQeVpAsaOp8paE0aKipvtKgz9TuZNvaS7dpCtM5jYh3SG8mXiQbmgA25iRCYxtmjAqNJqQ6hgDg+8kFoIIig0iswQRAGdhDVtoIIAGpjqwQRAFnfEdBzBBBAGDDUwQRgOiyKzBBASEZiwYIIAIMSrQQQETNL3ltQIIIAiBx3lirVAB8gjsw7j5fOZtvChD2vb+yO0EEPBsj6rwpK9rx29V/ulLd4eWqSPNrP3MP6QQRqTEIp5BtJH7yvH0b+6dN5T4Cukq6cgn+I+5hwQu2BZ2neQrhDgjAr7TIdjbwQRIBsvI9jw4Iw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22" descr="data:image/jpeg;base64,/9j/4AAQSkZJRgABAQAAAQABAAD/2wCEAAkGBxQTEhQUExQUFhUXFhQUFBQVFRQUFxQUFBUWFxQUFRQYHCggGBolHBcVITEhJSkrLi4uFx8zODMsNygtLisBCgoKDg0OGhAQGywkHyUsLCwsLCwsLCwsLCwsLCwsLCwsLCwsLCwsLCwsLCwsLCwsLCwsLCwsLCwsLCwsLDQsLP/AABEIAMYA/gMBIgACEQEDEQH/xAAcAAAABwEBAAAAAAAAAAAAAAAAAQIDBAUGBwj/xABEEAACAgECBAQDBQUDCQkAAAABAgADEQQhBQYSMQcTQVEiYXEygZGhsRQjQlLBktHwFzNDYoKiwuHxFRYlU2Ryg5Oy/8QAGQEAAwEBAQAAAAAAAAAAAAAAAAECAwQF/8QAJREAAgIDAQACAgIDAQAAAAAAAAECEQMSITEiQRMyBFFhgZEU/9oADAMBAAIRAxEAPwCv5fb90n0E1PC6S52nK+X+PkYVppNPz0tDYAz/AI7zgb+VHdryzftp8HEdSvHeYvTc4G9sLnMq+ZOarqSB7/ORunLX7HpKtvo6XZqUrGWIj2k47Sf4xOFPzNZeel2wPrJXWDhUs39ADLeyEopnYuJc20V/xj8RGdJzVTZ2YfjOVa3kq9k8wEt6nO8o6dDcpzkjB/SRsn5ItY69R6CW0OPhOY01O8zXhzVcykvkj0zOhLphNodVswnx0VNFBlhXQZMp0/ykyurE1UTFyIVWnMl1Ux8ECLBE0UUQ2wlTEcEQGjgMqhB4gxDzBCgBBBBCgBBBChQBwQoIUAcEKDMKAGIMQ4RMKAGIMRJsELzYUAvEaYbw+sxBaD8BHjesWMfhVvwl/oeVL7MEqZ23S8r0IM9A2+kas5g0lJZcrle4GJyznR1xs5vwnly6lsnb2jXHuEGyxQ57ydzXzY9j5p2UHc47zNW8We2xWJ3E5JQ7tH06oTdass+LchqlfWremZk6ilNo37EbzcPrjdSa+rfGO85/qeHkOVLDb1l/xXOSayMM6jFrRHYOV+dKGTy2IyBjf1kvhfCqNRaz5HTnOM7Tl/LOmqDfHv8ApLHmvVrUoFFjKT3CsR+k54wjDPrG+mrUpYtmd54dZRWvSjKAPYiOnjVG/wAa7fOeY9Brrm+CuxxnvgmWmj0GqfKKz/MgkZnc248OJ40+s71p+dNKSyiwZXvvM5xTxY09djIuWx6jtmcz4PyTe1mGz0+++/1ljxDw8cWL0D4fXv3g5P8Av/gKEEW48R3ewt1FVz8I+Ufv8YSpCBc+hbsJRXeH97EBBgeveO8xcnKmlIWsm0AYwN8+sxhCpXb6bTlBxpJHTeC+ImmesGyxUb1BIG8na3n7SpgK3mH2Xf8A6Ty6unbr6TlW7YO2JouG8JvrPUtgz+M6JzlBVsYRxRk7o9McA49VqkLVncbMp7gy3E5v4V6OxK2ss7t3x2nQTqBNcU249OfJFKVIfhSOdSIn9ommxmSS0SWMjm+N+bDYCX1n5Quo+8imyDzI7HRK6z7ws/ORzZAHhYiRn5wgRGOuJLwsCSWES1kj9USWisdDxtjZeNM8IvE2GpQ8d1qpS5zg4M826riJF1h75Zv1nb+beH23r01k77bTAjwtuLZy34Tng13Y6Xa8Ml/2kQu/4RXDdVjJI39J0bTeE5bBbP44zNLwrwwqRgzY+7eS1GqSLU3fTjHDzdk9IYk9iAY7qOWdT9sVuSx/wZ6P0fK+nr/gB+sPW6jS0g9XQMemRDbXom74jzgaTp+lbQVY+hh38BuuHmLuv1/SaHnfUVa3VAD92i5AYjHUT3+6MaFbKFNSv1A7KR/SZ7V8o+m6tqpeELQ+SiYA/ejuPX8Z17w54ar0B3TcgHf5zJ8qchNa/mXD09e33/OdZ4dpUoQIuBj844rtszyStUibTpUXsqj7o/5S+w/CZbjPOmn09i1u4627Lnc/dM9zn4lLpqga1y7bKD+p+U03V0Y6OrNrx3jlWmX4iMnsNt5TaXjS3KWKrj6zj+u5pGur6rGxaOwGcD6RHAuJ2/ZycCcX8iWX1cr6O3Dix13ovnzTo2pJYdPV9kiZ/S6e3rFfUckgLufXtNBzOxutpRQWbP8AdOg8qcmoAtlo+Mdtu30muFzlBWTm1g3RqeWKzXpkVu+P6SfZdEdhgSLcZ0p0qONq2Sv2mGNRICxxBKTJ1Jg1EULvnIojgEYqH/O+cPz5HxEkwsVErzofnSCXhG2FgT/PhedIPmQB4WxE7zYXmSJ5sHmwtgSeqIJkc2fOJ6vnAaE1ASZViVqPFX6wIpZjsBmYs3LlWEb4lxBKa2sc4CjP4TkGp8Wc3dNa/ADjqOAD9B7RHPPNFl+mUbeWxAcg+n0EUnXBxjZbX+JXnWdKEKpOAff5yp5j4UbA2oSwtYvxYLZBx6D2mM1vDqhhqXzsCd84PsDNfyVU7qcgnO05ckWmpRZ2Q1qmjN8QL6jTr8Hx5xsNzvOpcj8q106ZLNR3ABPV6SHxvXafhNClk67Xz0JtknuSSewEy9vNt/EaLKTisY+ymTt9Z0q1Hzhyyds6Fquf9Nh0oIdlBA6dxkflOSP4gao6ljczBckdC7dPtv6zLUmyi3pBIx+YkvilYaxCASW7gDJP3S9UpU+piXloa5g1TWX+bk5bBBJ3GO0e4rqHtrUuSSB6zSaTw91OpCsB0L8xmbvgvhpUiAXHqI++GyqP+B31r+zifBtI9lgVASc+n9Z0/l3kXUkguQq9/wDBnQ+Hcvaen7CLn3wJaebiLJU/RQk4KkV/DuXKKgCVBb3lo1ojLWxprIkqJbbfR17JHeyJdow8omiSjR9TItMlVrCwHkGY+lcTSkl1pGIiskaZZOdZGsELAiWRh2j9kiuYWArMMNG8xJaOwof6onMa6oTPCxUO9cQXjXXCzHY6AomN8QOZ0prNP2rHBGB6A7ZPsJsrGCqSewE4Lx22zV6ux1xu3So9wuw/v++ZRpvpoM6Xl5XrDB+lj2BkR7XRGqc7ZwB7H3Et11T0dNd1eCTjP1m14f4arqCLbWODjC5xn8N5ak3+3g2kl8TFco8IsuJFYz+k7lyNy8dPWPNwWO+MdjHuXuAU6RcVKB85YcS1LLWxTAONpnJJux7OqONePWqQ6upQcsqHI9skY/QzJ8s8TSpHPWUc7DAzkfKDnq1rNQ7u4Zwek47ADOBM3UN8E4E6IwUsdGLk1I2Ok4C2rsQo43O5PfGZ2jgPKGnpVSyhnA3JnDNFqQlQZbihXsM759Np0jlLxHa9q6BWC+MFiwAOB3ExdmyR07YAADAHoIgmZHWc91r8Kp1MCQd/hBH+t6waPm9mBJRekDLYJyBOeX8iCdGscE2ro1REQa5C/wC8GnFJuaxVRRliT29h85T6TxB0tjhUFhye/TgfnNVNNWZOLTo0prgFMLh3EK7wTWwONmHqp9iI9deifaZVz7kDP4yrRJHaqIamTFIPYg/Q5gsTG57R2Ij1V4kgAAZJAHqTtG69RWTgOh+QYTkHiHzk7auzTq2K6z04B+02NyfeJt18ejjC33h15eM0A48xT9Dn9JY6XWo4+Fgfv7Tz7wLmo0WLYMEjfcZH4S14nzb5zF+ognuR8Oc+m05vy5I+xOj/AM8XxM7YurVxlGVgNsqQRn22jVhnH+T+b6NFWahtlutiQSN9tvpt902+k5wpsBwytjG6sN/c4PtNfzJe8/0YvDJeF7YZFuiKeKVv2bf2P9Iu2aRkpeMzcWvRvph4gAi1WUIR0w+iPdMAWADBSF0SQVgKRgc/8VuKtVpSiEhnIUkei+u/02++cl4HqglqHOMHv7fObbxR1VrsUYp0DBUD7RIPrObqcS8cU4MU56yOjaetNTeqmzqUupy23b1nbTalVYyQqKB8ROBgDvmeYOGcZanOADn3Ef4jzRqL6xU9hNSnIT3Ppn3Hyk/ikuFucWd/q5t0jt0rcrH1xuB98pubueNPRmrJscrkhMHAPbJ7CcX4Zxs0qwAzk53/AClYHZizMSSdyfnBYn2w3Vmibg51QtuqCoinJBPudv1ma1elZHKtsRDF7DIBIHqAe/1jVlhY5JyfnvNoRa+zGckyw4bwo3MEDgHBO/bYZifIem3GRkeqmRhYRuO8XpLMvv6wd0yo62qLvTa1gJZU8QOO5HvIumoBEGspAE82SjJ1R6UZSSKzjHFnscJk9CnZfTPvGW1LL2OMb5jf7K+SwVmA3JAJx8zjsId9gI9J3KMUlFI45Sk22y95T50t0drWgdYZSGUnGSfsn7jiNV8y2W2m29ixJz32G/YD0Er+F8sanUVW3VVk11DLNvv8l/mMrqq5UscGmjPHkkmdMTn9alTyV6HUYY5JD/USm5l8Q7tZaNzXUMAVg9z6sxHffO0xLkj1irtK9blXUqwxlWGDuMj9Yo4IpA8z2Nu3MxWpkUY6sb+oI7EGYu24tYxJJJOck5JPrvDfOO8Gj0rNll/hIH1z7RYsagmysmRuSHWUiJSxhLGmlvVfxlvw3lu20dfQRUGCvb8OF9wuT8TY9B8pG/0zUc4DyHqtbQ19XRgEqFY4LEDJxtIXCuXLzc1bLYtinBQbNnGSSfbHr853HScSq0OnrrTTany1UYIRTn3ZmDbE/Oct43zVqKtTZqaugNYxDo4yOjbpT0Ix0ruMdpKk3wht3Zb6TlTW0p1DavdiHtQhdskn2Mm6PQa5+josrUE/AWchWO5wDjB7H8DEaPjfFtbXmjR6Jdic2WZZwAM9NbWDGxHceolHruc+K6ZjVqNPp1JIIW2hsHp7dBDdLAe65k/hV3wn8raNLxviGv0fQbXpKtlVKYbcbkHIB9ZYco84DVMarF6bFJXIB6XI3GPbb0z6Gcz1PGdTq7fM1LA4GERVCIgJyQiDt6bnJOJY8B1nlX1FVyVYsy1gs9u+TlQfiKjOPaKfx8HGn6dqVIrpmZbnaoZzTqsKAzfuh8KnszfF8IOO5jSeIel/lu/sIf8Ajl2RRqgsBWZ3S896OxgvWyE7AuhVc/NhkD6nAmlMAPMPMFIW0/vvObJ6m77/AFlbkY37zUc18I0ukY1q1llnzwAv1mYSkscKpJ9gCZ0RaaIkmmR3xJI0rKqsykBgShI2YDviDUaNkOHUqe4DDG33xdt7MqoWJVfsjvjPfEtvhCTuyJYN5caDh1y1C/yXNRyA4GRt3z7SpNUutPzFqUpFC2FaxnCgD19MmKflIePkrIlPD7dQ/TTWzk+ijYfU9hL7mXkj9j0yWPcpuyOurI2B7dPuRInDv25V66VuC+6rsfyiDwLW3t1Gm52PdmB/UyNmvsvVelJbYCNoNEm/ymt/yc6wJ1lAD/JnLSuPLeqG3kWfhDeNUh6tu2Rn1HT9nt7E7xlteW2l1oeSNZaf80UHqXOAI9xPkbU0kYQ2ZHdB2PtMqh9+mylI0nhvxzS6RLDcMs2NwvVt6jEsr+O8HL9f7ECc5z0gffiYnS8qa1thQ4+uAP1mo4H4bWtvqXCD+RTkn6n0mbQPppdX4l6SuoLRUTkY6OkIqj2O2849xda7LXsXFYcluhd1XPfE2nE/DDU9R8l0ZfQMSpA9u0Z0nhPqWP7y6pB8upz/AElxpdslmY5dWim5bbU88LuEJwvV6E+8Pnni/wC2XecVVG6QuFGAQvbPz3M6UPCikVdItfzO/WcY+nT7So/yRWFvi1KBfkhzj8cSlPtslx4crqy2Ae01Wi0oRAAP+s3HEvDXTabRamzL22rRayM2wVlUnIUeuxnIq72HZmH0YiU/n4C56axKwTEXanU1sRTfaiHcqrZXOME9J2HYfhMwmrfJ+Nv7RhPxCzb422/1jEsbT4DkqLm/W6s2m39q1HmkAGzzHDEDsMgg4HoO0l6HmbiNLZXUNZvut/70H/7M4/ETO6TVWvYq9Z3I9u3c+ntmaxac+mfaE240TGpGu5S4lVcU1C1+XqEO6046XwxDp0AHI6RjOOpvhAz6afmLmOvT2X+dWr01hBYPL803X2bpVWr/AAA4V2J9FA2+IYqeUeGDTKhXyrG68sFsUOGdwxXBx2Y7bnI9s7M+JdKumV26dQfM9me+rIYn1IFJH0IkJq7G02UtfiVVWf3PDV3O4Y6VQR/safP5xzXeLV9iFE0OlRCPslrDv75TpmE45mpF6cAlsds5AG/9PxlO3E7D6j7lUf0m0E2uJGc6T6dB0viHZWoFelrD7dVjXOxfGSvWQA9gBJOHZgcnPeU7Wu+XYjqYlmIAALMckgDtuTtMkusf+YxxOI2/+Y0HjbBSRp2r6sg+oxO7cI1nmUU2Hu9Vbn6sgJ/MmeZBr7Tt5jfp+k9E8pHGh0g/9PR+damRKOpadjd3DNPYc2VIx9yBJGm0dNf2Kq19sKJXLqI4NRMTQl63h9F3+dqRvbIkazl/S9BVKkTII6lAzv8AOH58UNRCwMnX4XabOWttO/bYS/4RyToaCCtQdh62Hr/WWA1G0Ut8ezCkWYtAGAAAOwAx+Ube6QvOiWtisCYbo01sj+ZE+ZACULI7Xb7yCtkV1wHZZB4oPICWxzzIhk8WQw8hi2Oq8ZJLDQ8yMGEV17QGV3NPEaqdLabmwrI6fMl1IwB988zdWDOk+LHHhbYKFOyZ6v8A3e05o6HM6MS4ZTdA694l2zCIMTibpIxbZb8uU5tJ/lX8zt+mZprrmRSyDLDBUe5BG2JScuV4Vj/Mf0/wZq+D4bUUKRsbFH/Mzkyy+RvjVRNvw/SIxr1WoopFtOnsuONmPQQKsu38TN5gB9h2yRjJcw6t89Dn947ftFwHZGdR5NR9iqZP/wAvribzj2pFen1F1/2GYEoP9LVU2KNOpPbzWHxHGygk98zk1ure13tsOXdmdyPVnJY4HoN9h6AAQ8iEX0puaj/m/T7Z/wDzM/mXXMrZKfQ/rKSdGL9UY5P2FAw+qJxBNCLHEON56d4MgXT0DH+hpH4VrPMCA9sH/nPVFNPSqr/Kqr/ZAH9Jz5uUbYzELfHE1HzlcDjvHUnMblkboYukFGixsYDJ4tjiXyuLRYMBUWDXQ1ukEPFdUYiabIZskIOYpTEBLFoxHPNzIYigYAS1fEX+0SH1RWYFFhXdH1ulagj6P6QAmrdFsxIx6yCjR5bICOe8T8L7LLGddQvxEnDoc7n1IMq7fCnV/wANlDfLLr/wzrtdkcV5anJCaRxK7wu147CpvpZ/eBKjU8ja9DvprD816WH4gz0Sjyt5l1vk6W5xsQjBT6B2+FP94iWssiXBM4hw2sqij5fmd5Z8N6rHs8tXZqkLv0Vs/QuN2JXt3/ORFTAHywJFu1d1JY6exk6wBYoxiwKcr1A7Eg+8mNSfSnaXDecx6+3UcPrOqZgRajafzE8uywdLBz0jugVtmYA74+uNX2iX4tfqLBbqbDY4UVp2ARAc4AHqT3PcxzaDJRTcfXdfpiV6aViMhWI9wpI/HE634X6NLG1BdVbp6AOpQ2M57Z+k3xrAGMAD2G0pZaVC0T6eaRo3/kf+w390CaRydkc/IIx/LE9JFYkY+UPyhocY5E5ast1Nb2VOK62DsWVlBK7qNxvviduVjiMjEcV8SJScnZSVGBCyRUIyBHlMgpC8RWAYXVHEPyjGEFxAYoCH0wEBVhkwIfaLMBBdMWghKdopViGOBRADCU4il3gCDxFARMGYDHgMRxjiMBsxQaAEhHjnVIYaLNkAJ6PH1bIkBHj62wETFaYzxQ4h00pXkfG4/BAT+vTNarTlPi9qsvSoO69bfe2MfoZUVboluiga72jVpzKM6qweufuEB1j+4/CarEyHlLtF22j9co6uIvjsp/GONxVx/Cv3Q/Gw2Ou+FW1eoOO7p+jTZ2PMV4UZOldvUup/3ZrrGmBoB3/GMs8JjI1lsAJJtgW/5yC1kWGEYGaQx5Tt2kcNHh9YIY4I7W0QDiGTEMdzD6o0CTCzvABxGjpMaAgBMBDwzDCGNsI9U3vAAwItBEdUWDAQsNAIgmKgUGrQ+rMTtDDQAEOExiC3vACTUY+pkZTmTdOICFsMAmcT5+1fmaqz/VIA/wBnadp4nqBXWzeyk/gJ5741qC9jsfUn9d5piVyIm+EMtEOYjqhdU69TncrHqzHC0jAxYaS0Up8O3+Fpxoh82P5KoE0953lH4bV/+HUn3Ln85eXn5Tjfp0ES55HsaO2riRrogCYwCNloAYwKVcR4CR1jyHeIoeDRR7RoGKgA6DiGB7xsGKBGIAK+kWojSNFQAkA+0AEYrMdBzAVDgMWI3kwA5gIdgMAgxAYeYeYgCBz6QGLJicxKtFEiAiTT9PlLLS15lbpzLTTiAjO+IWrFemI9WIX7u5/QTid6g950vxT1e6J7Ak/Un+4TmzCaw4Joifs3zif2b5yZiFNd2ZaIifs5+UNdO2du/p67+kkgTXeHXAvP1Ks4+Cs9R+ZHYQeVpAsaOp8paE0aKipvtKgz9TuZNvaS7dpCtM5jYh3SG8mXiQbmgA25iRCYxtmjAqNJqQ6hgDg+8kFoIIig0iswQRAGdhDVtoIIAGpjqwQRAFnfEdBzBBBAGDDUwQRgOiyKzBBASEZiwYIIAIMSrQQQETNL3ltQIIIAiBx3lirVAB8gjsw7j5fOZtvChD2vb+yO0EEPBsj6rwpK9rx29V/ulLd4eWqSPNrP3MP6QQRqTEIp5BtJH7yvH0b+6dN5T4Cukq6cgn+I+5hwQu2BZ2neQrhDgjAr7TIdjbwQRIBsvI9jw4Iw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24" descr="data:image/jpeg;base64,/9j/4AAQSkZJRgABAQAAAQABAAD/2wCEAAkGBxQTEhQUExQUFhUXFhQUFBQVFRQUFxQUFBUWFxQUFRQYHCggGBolHBcVITEhJSkrLi4uFx8zODMsNygtLisBCgoKDg0OGhAQGywkHyUsLCwsLCwsLCwsLCwsLCwsLCwsLCwsLCwsLCwsLCwsLCwsLCwsLCwsLCwsLCwsLDQsLP/AABEIAMYA/gMBIgACEQEDEQH/xAAcAAAABwEBAAAAAAAAAAAAAAAAAQIDBAUGBwj/xABEEAACAgECBAQDBQUDCQkAAAABAgADEQQhBQYSMQcTQVEiYXEygZGhsRQjQlLBktHwFzNDYoKiwuHxFRYlU2Ryg5Oy/8QAGQEAAwEBAQAAAAAAAAAAAAAAAAECAwQF/8QAJREAAgIDAQACAgIDAQAAAAAAAAECEQMSITEiQRMyBFFhgZEU/9oADAMBAAIRAxEAPwCv5fb90n0E1PC6S52nK+X+PkYVppNPz0tDYAz/AI7zgb+VHdryzftp8HEdSvHeYvTc4G9sLnMq+ZOarqSB7/ORunLX7HpKtvo6XZqUrGWIj2k47Sf4xOFPzNZeel2wPrJXWDhUs39ADLeyEopnYuJc20V/xj8RGdJzVTZ2YfjOVa3kq9k8wEt6nO8o6dDcpzkjB/SRsn5ItY69R6CW0OPhOY01O8zXhzVcykvkj0zOhLphNodVswnx0VNFBlhXQZMp0/ykyurE1UTFyIVWnMl1Ux8ECLBE0UUQ2wlTEcEQGjgMqhB4gxDzBCgBBBBCgBBBChQBwQoIUAcEKDMKAGIMQ4RMKAGIMRJsELzYUAvEaYbw+sxBaD8BHjesWMfhVvwl/oeVL7MEqZ23S8r0IM9A2+kas5g0lJZcrle4GJyznR1xs5vwnly6lsnb2jXHuEGyxQ57ydzXzY9j5p2UHc47zNW8We2xWJ3E5JQ7tH06oTdass+LchqlfWremZk6ilNo37EbzcPrjdSa+rfGO85/qeHkOVLDb1l/xXOSayMM6jFrRHYOV+dKGTy2IyBjf1kvhfCqNRaz5HTnOM7Tl/LOmqDfHv8ApLHmvVrUoFFjKT3CsR+k54wjDPrG+mrUpYtmd54dZRWvSjKAPYiOnjVG/wAa7fOeY9Brrm+CuxxnvgmWmj0GqfKKz/MgkZnc248OJ40+s71p+dNKSyiwZXvvM5xTxY09djIuWx6jtmcz4PyTe1mGz0+++/1ljxDw8cWL0D4fXv3g5P8Av/gKEEW48R3ewt1FVz8I+Ufv8YSpCBc+hbsJRXeH97EBBgeveO8xcnKmlIWsm0AYwN8+sxhCpXb6bTlBxpJHTeC+ImmesGyxUb1BIG8na3n7SpgK3mH2Xf8A6Ty6unbr6TlW7YO2JouG8JvrPUtgz+M6JzlBVsYRxRk7o9McA49VqkLVncbMp7gy3E5v4V6OxK2ss7t3x2nQTqBNcU249OfJFKVIfhSOdSIn9ommxmSS0SWMjm+N+bDYCX1n5Quo+8imyDzI7HRK6z7ws/ORzZAHhYiRn5wgRGOuJLwsCSWES1kj9USWisdDxtjZeNM8IvE2GpQ8d1qpS5zg4M826riJF1h75Zv1nb+beH23r01k77bTAjwtuLZy34Tng13Y6Xa8Ml/2kQu/4RXDdVjJI39J0bTeE5bBbP44zNLwrwwqRgzY+7eS1GqSLU3fTjHDzdk9IYk9iAY7qOWdT9sVuSx/wZ6P0fK+nr/gB+sPW6jS0g9XQMemRDbXom74jzgaTp+lbQVY+hh38BuuHmLuv1/SaHnfUVa3VAD92i5AYjHUT3+6MaFbKFNSv1A7KR/SZ7V8o+m6tqpeELQ+SiYA/ejuPX8Z17w54ar0B3TcgHf5zJ8qchNa/mXD09e33/OdZ4dpUoQIuBj844rtszyStUibTpUXsqj7o/5S+w/CZbjPOmn09i1u4627Lnc/dM9zn4lLpqga1y7bKD+p+U03V0Y6OrNrx3jlWmX4iMnsNt5TaXjS3KWKrj6zj+u5pGur6rGxaOwGcD6RHAuJ2/ZycCcX8iWX1cr6O3Dix13ovnzTo2pJYdPV9kiZ/S6e3rFfUckgLufXtNBzOxutpRQWbP8AdOg8qcmoAtlo+Mdtu30muFzlBWTm1g3RqeWKzXpkVu+P6SfZdEdhgSLcZ0p0qONq2Sv2mGNRICxxBKTJ1Jg1EULvnIojgEYqH/O+cPz5HxEkwsVErzofnSCXhG2FgT/PhedIPmQB4WxE7zYXmSJ5sHmwtgSeqIJkc2fOJ6vnAaE1ASZViVqPFX6wIpZjsBmYs3LlWEb4lxBKa2sc4CjP4TkGp8Wc3dNa/ADjqOAD9B7RHPPNFl+mUbeWxAcg+n0EUnXBxjZbX+JXnWdKEKpOAff5yp5j4UbA2oSwtYvxYLZBx6D2mM1vDqhhqXzsCd84PsDNfyVU7qcgnO05ckWmpRZ2Q1qmjN8QL6jTr8Hx5xsNzvOpcj8q106ZLNR3ABPV6SHxvXafhNClk67Xz0JtknuSSewEy9vNt/EaLKTisY+ymTt9Z0q1Hzhyyds6Fquf9Nh0oIdlBA6dxkflOSP4gao6ljczBckdC7dPtv6zLUmyi3pBIx+YkvilYaxCASW7gDJP3S9UpU+piXloa5g1TWX+bk5bBBJ3GO0e4rqHtrUuSSB6zSaTw91OpCsB0L8xmbvgvhpUiAXHqI++GyqP+B31r+zifBtI9lgVASc+n9Z0/l3kXUkguQq9/wDBnQ+Hcvaen7CLn3wJaebiLJU/RQk4KkV/DuXKKgCVBb3lo1ojLWxprIkqJbbfR17JHeyJdow8omiSjR9TItMlVrCwHkGY+lcTSkl1pGIiskaZZOdZGsELAiWRh2j9kiuYWArMMNG8xJaOwof6onMa6oTPCxUO9cQXjXXCzHY6AomN8QOZ0prNP2rHBGB6A7ZPsJsrGCqSewE4Lx22zV6ux1xu3So9wuw/v++ZRpvpoM6Xl5XrDB+lj2BkR7XRGqc7ZwB7H3Et11T0dNd1eCTjP1m14f4arqCLbWODjC5xn8N5ak3+3g2kl8TFco8IsuJFYz+k7lyNy8dPWPNwWO+MdjHuXuAU6RcVKB85YcS1LLWxTAONpnJJux7OqONePWqQ6upQcsqHI9skY/QzJ8s8TSpHPWUc7DAzkfKDnq1rNQ7u4Zwek47ADOBM3UN8E4E6IwUsdGLk1I2Ok4C2rsQo43O5PfGZ2jgPKGnpVSyhnA3JnDNFqQlQZbihXsM759Np0jlLxHa9q6BWC+MFiwAOB3ExdmyR07YAADAHoIgmZHWc91r8Kp1MCQd/hBH+t6waPm9mBJRekDLYJyBOeX8iCdGscE2ro1REQa5C/wC8GnFJuaxVRRliT29h85T6TxB0tjhUFhye/TgfnNVNNWZOLTo0prgFMLh3EK7wTWwONmHqp9iI9deifaZVz7kDP4yrRJHaqIamTFIPYg/Q5gsTG57R2Ij1V4kgAAZJAHqTtG69RWTgOh+QYTkHiHzk7auzTq2K6z04B+02NyfeJt18ejjC33h15eM0A48xT9Dn9JY6XWo4+Fgfv7Tz7wLmo0WLYMEjfcZH4S14nzb5zF+ognuR8Oc+m05vy5I+xOj/AM8XxM7YurVxlGVgNsqQRn22jVhnH+T+b6NFWahtlutiQSN9tvpt902+k5wpsBwytjG6sN/c4PtNfzJe8/0YvDJeF7YZFuiKeKVv2bf2P9Iu2aRkpeMzcWvRvph4gAi1WUIR0w+iPdMAWADBSF0SQVgKRgc/8VuKtVpSiEhnIUkei+u/02++cl4HqglqHOMHv7fObbxR1VrsUYp0DBUD7RIPrObqcS8cU4MU56yOjaetNTeqmzqUupy23b1nbTalVYyQqKB8ROBgDvmeYOGcZanOADn3Ef4jzRqL6xU9hNSnIT3Ppn3Hyk/ikuFucWd/q5t0jt0rcrH1xuB98pubueNPRmrJscrkhMHAPbJ7CcX4Zxs0qwAzk53/AClYHZizMSSdyfnBYn2w3Vmibg51QtuqCoinJBPudv1ma1elZHKtsRDF7DIBIHqAe/1jVlhY5JyfnvNoRa+zGckyw4bwo3MEDgHBO/bYZifIem3GRkeqmRhYRuO8XpLMvv6wd0yo62qLvTa1gJZU8QOO5HvIumoBEGspAE82SjJ1R6UZSSKzjHFnscJk9CnZfTPvGW1LL2OMb5jf7K+SwVmA3JAJx8zjsId9gI9J3KMUlFI45Sk22y95T50t0drWgdYZSGUnGSfsn7jiNV8y2W2m29ixJz32G/YD0Er+F8sanUVW3VVk11DLNvv8l/mMrqq5UscGmjPHkkmdMTn9alTyV6HUYY5JD/USm5l8Q7tZaNzXUMAVg9z6sxHffO0xLkj1irtK9blXUqwxlWGDuMj9Yo4IpA8z2Nu3MxWpkUY6sb+oI7EGYu24tYxJJJOck5JPrvDfOO8Gj0rNll/hIH1z7RYsagmysmRuSHWUiJSxhLGmlvVfxlvw3lu20dfQRUGCvb8OF9wuT8TY9B8pG/0zUc4DyHqtbQ19XRgEqFY4LEDJxtIXCuXLzc1bLYtinBQbNnGSSfbHr853HScSq0OnrrTTany1UYIRTn3ZmDbE/Oct43zVqKtTZqaugNYxDo4yOjbpT0Ix0ruMdpKk3wht3Zb6TlTW0p1DavdiHtQhdskn2Mm6PQa5+josrUE/AWchWO5wDjB7H8DEaPjfFtbXmjR6Jdic2WZZwAM9NbWDGxHceolHruc+K6ZjVqNPp1JIIW2hsHp7dBDdLAe65k/hV3wn8raNLxviGv0fQbXpKtlVKYbcbkHIB9ZYco84DVMarF6bFJXIB6XI3GPbb0z6Gcz1PGdTq7fM1LA4GERVCIgJyQiDt6bnJOJY8B1nlX1FVyVYsy1gs9u+TlQfiKjOPaKfx8HGn6dqVIrpmZbnaoZzTqsKAzfuh8KnszfF8IOO5jSeIel/lu/sIf8Ajl2RRqgsBWZ3S896OxgvWyE7AuhVc/NhkD6nAmlMAPMPMFIW0/vvObJ6m77/AFlbkY37zUc18I0ukY1q1llnzwAv1mYSkscKpJ9gCZ0RaaIkmmR3xJI0rKqsykBgShI2YDviDUaNkOHUqe4DDG33xdt7MqoWJVfsjvjPfEtvhCTuyJYN5caDh1y1C/yXNRyA4GRt3z7SpNUutPzFqUpFC2FaxnCgD19MmKflIePkrIlPD7dQ/TTWzk+ijYfU9hL7mXkj9j0yWPcpuyOurI2B7dPuRInDv25V66VuC+6rsfyiDwLW3t1Gm52PdmB/UyNmvsvVelJbYCNoNEm/ymt/yc6wJ1lAD/JnLSuPLeqG3kWfhDeNUh6tu2Rn1HT9nt7E7xlteW2l1oeSNZaf80UHqXOAI9xPkbU0kYQ2ZHdB2PtMqh9+mylI0nhvxzS6RLDcMs2NwvVt6jEsr+O8HL9f7ECc5z0gffiYnS8qa1thQ4+uAP1mo4H4bWtvqXCD+RTkn6n0mbQPppdX4l6SuoLRUTkY6OkIqj2O2849xda7LXsXFYcluhd1XPfE2nE/DDU9R8l0ZfQMSpA9u0Z0nhPqWP7y6pB8upz/AElxpdslmY5dWim5bbU88LuEJwvV6E+8Pnni/wC2XecVVG6QuFGAQvbPz3M6UPCikVdItfzO/WcY+nT7So/yRWFvi1KBfkhzj8cSlPtslx4crqy2Ae01Wi0oRAAP+s3HEvDXTabRamzL22rRayM2wVlUnIUeuxnIq72HZmH0YiU/n4C56axKwTEXanU1sRTfaiHcqrZXOME9J2HYfhMwmrfJ+Nv7RhPxCzb422/1jEsbT4DkqLm/W6s2m39q1HmkAGzzHDEDsMgg4HoO0l6HmbiNLZXUNZvut/70H/7M4/ETO6TVWvYq9Z3I9u3c+ntmaxac+mfaE240TGpGu5S4lVcU1C1+XqEO6046XwxDp0AHI6RjOOpvhAz6afmLmOvT2X+dWr01hBYPL803X2bpVWr/AAA4V2J9FA2+IYqeUeGDTKhXyrG68sFsUOGdwxXBx2Y7bnI9s7M+JdKumV26dQfM9me+rIYn1IFJH0IkJq7G02UtfiVVWf3PDV3O4Y6VQR/safP5xzXeLV9iFE0OlRCPslrDv75TpmE45mpF6cAlsds5AG/9PxlO3E7D6j7lUf0m0E2uJGc6T6dB0viHZWoFelrD7dVjXOxfGSvWQA9gBJOHZgcnPeU7Wu+XYjqYlmIAALMckgDtuTtMkusf+YxxOI2/+Y0HjbBSRp2r6sg+oxO7cI1nmUU2Hu9Vbn6sgJ/MmeZBr7Tt5jfp+k9E8pHGh0g/9PR+damRKOpadjd3DNPYc2VIx9yBJGm0dNf2Kq19sKJXLqI4NRMTQl63h9F3+dqRvbIkazl/S9BVKkTII6lAzv8AOH58UNRCwMnX4XabOWttO/bYS/4RyToaCCtQdh62Hr/WWA1G0Ut8ezCkWYtAGAAAOwAx+Ube6QvOiWtisCYbo01sj+ZE+ZACULI7Xb7yCtkV1wHZZB4oPICWxzzIhk8WQw8hi2Oq8ZJLDQ8yMGEV17QGV3NPEaqdLabmwrI6fMl1IwB988zdWDOk+LHHhbYKFOyZ6v8A3e05o6HM6MS4ZTdA694l2zCIMTibpIxbZb8uU5tJ/lX8zt+mZprrmRSyDLDBUe5BG2JScuV4Vj/Mf0/wZq+D4bUUKRsbFH/Mzkyy+RvjVRNvw/SIxr1WoopFtOnsuONmPQQKsu38TN5gB9h2yRjJcw6t89Dn947ftFwHZGdR5NR9iqZP/wAvribzj2pFen1F1/2GYEoP9LVU2KNOpPbzWHxHGygk98zk1ure13tsOXdmdyPVnJY4HoN9h6AAQ8iEX0puaj/m/T7Z/wDzM/mXXMrZKfQ/rKSdGL9UY5P2FAw+qJxBNCLHEON56d4MgXT0DH+hpH4VrPMCA9sH/nPVFNPSqr/Kqr/ZAH9Jz5uUbYzELfHE1HzlcDjvHUnMblkboYukFGixsYDJ4tjiXyuLRYMBUWDXQ1ukEPFdUYiabIZskIOYpTEBLFoxHPNzIYigYAS1fEX+0SH1RWYFFhXdH1ulagj6P6QAmrdFsxIx6yCjR5bICOe8T8L7LLGddQvxEnDoc7n1IMq7fCnV/wANlDfLLr/wzrtdkcV5anJCaRxK7wu147CpvpZ/eBKjU8ja9DvprD816WH4gz0Sjyt5l1vk6W5xsQjBT6B2+FP94iWssiXBM4hw2sqij5fmd5Z8N6rHs8tXZqkLv0Vs/QuN2JXt3/ORFTAHywJFu1d1JY6exk6wBYoxiwKcr1A7Eg+8mNSfSnaXDecx6+3UcPrOqZgRajafzE8uywdLBz0jugVtmYA74+uNX2iX4tfqLBbqbDY4UVp2ARAc4AHqT3PcxzaDJRTcfXdfpiV6aViMhWI9wpI/HE634X6NLG1BdVbp6AOpQ2M57Z+k3xrAGMAD2G0pZaVC0T6eaRo3/kf+w390CaRydkc/IIx/LE9JFYkY+UPyhocY5E5ast1Nb2VOK62DsWVlBK7qNxvviduVjiMjEcV8SJScnZSVGBCyRUIyBHlMgpC8RWAYXVHEPyjGEFxAYoCH0wEBVhkwIfaLMBBdMWghKdopViGOBRADCU4il3gCDxFARMGYDHgMRxjiMBsxQaAEhHjnVIYaLNkAJ6PH1bIkBHj62wETFaYzxQ4h00pXkfG4/BAT+vTNarTlPi9qsvSoO69bfe2MfoZUVboluiga72jVpzKM6qweufuEB1j+4/CarEyHlLtF22j9co6uIvjsp/GONxVx/Cv3Q/Gw2Ou+FW1eoOO7p+jTZ2PMV4UZOldvUup/3ZrrGmBoB3/GMs8JjI1lsAJJtgW/5yC1kWGEYGaQx5Tt2kcNHh9YIY4I7W0QDiGTEMdzD6o0CTCzvABxGjpMaAgBMBDwzDCGNsI9U3vAAwItBEdUWDAQsNAIgmKgUGrQ+rMTtDDQAEOExiC3vACTUY+pkZTmTdOICFsMAmcT5+1fmaqz/VIA/wBnadp4nqBXWzeyk/gJ5741qC9jsfUn9d5piVyIm+EMtEOYjqhdU69TncrHqzHC0jAxYaS0Up8O3+Fpxoh82P5KoE0953lH4bV/+HUn3Ln85eXn5Tjfp0ES55HsaO2riRrogCYwCNloAYwKVcR4CR1jyHeIoeDRR7RoGKgA6DiGB7xsGKBGIAK+kWojSNFQAkA+0AEYrMdBzAVDgMWI3kwA5gIdgMAgxAYeYeYgCBz6QGLJicxKtFEiAiTT9PlLLS15lbpzLTTiAjO+IWrFemI9WIX7u5/QTid6g950vxT1e6J7Ak/Un+4TmzCaw4Joifs3zif2b5yZiFNd2ZaIifs5+UNdO2du/p67+kkgTXeHXAvP1Ks4+Cs9R+ZHYQeVpAsaOp8paE0aKipvtKgz9TuZNvaS7dpCtM5jYh3SG8mXiQbmgA25iRCYxtmjAqNJqQ6hgDg+8kFoIIig0iswQRAGdhDVtoIIAGpjqwQRAFnfEdBzBBBAGDDUwQRgOiyKzBBASEZiwYIIAIMSrQQQETNL3ltQIIIAiBx3lirVAB8gjsw7j5fOZtvChD2vb+yO0EEPBsj6rwpK9rx29V/ulLd4eWqSPNrP3MP6QQRqTEIp5BtJH7yvH0b+6dN5T4Cukq6cgn+I+5hwQu2BZ2neQrhDgjAr7TIdjbwQRIBsvI9jw4Iw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26" descr="data:image/jpeg;base64,/9j/4AAQSkZJRgABAQAAAQABAAD/2wCEAAkGBxQTEhQUExQUFhUXFhQUFBQVFRQUFxQUFBUWFxQUFRQYHCggGBolHBcVITEhJSkrLi4uFx8zODMsNygtLisBCgoKDg0OGhAQGywkHyUsLCwsLCwsLCwsLCwsLCwsLCwsLCwsLCwsLCwsLCwsLCwsLCwsLCwsLCwsLCwsLDQsLP/AABEIAMYA/gMBIgACEQEDEQH/xAAcAAAABwEBAAAAAAAAAAAAAAAAAQIDBAUGBwj/xABEEAACAgECBAQDBQUDCQkAAAABAgADEQQhBQYSMQcTQVEiYXEygZGhsRQjQlLBktHwFzNDYoKiwuHxFRYlU2Ryg5Oy/8QAGQEAAwEBAQAAAAAAAAAAAAAAAAECAwQF/8QAJREAAgIDAQACAgIDAQAAAAAAAAECEQMSITEiQRMyBFFhgZEU/9oADAMBAAIRAxEAPwCv5fb90n0E1PC6S52nK+X+PkYVppNPz0tDYAz/AI7zgb+VHdryzftp8HEdSvHeYvTc4G9sLnMq+ZOarqSB7/ORunLX7HpKtvo6XZqUrGWIj2k47Sf4xOFPzNZeel2wPrJXWDhUs39ADLeyEopnYuJc20V/xj8RGdJzVTZ2YfjOVa3kq9k8wEt6nO8o6dDcpzkjB/SRsn5ItY69R6CW0OPhOY01O8zXhzVcykvkj0zOhLphNodVswnx0VNFBlhXQZMp0/ykyurE1UTFyIVWnMl1Ux8ECLBE0UUQ2wlTEcEQGjgMqhB4gxDzBCgBBBBCgBBBChQBwQoIUAcEKDMKAGIMQ4RMKAGIMRJsELzYUAvEaYbw+sxBaD8BHjesWMfhVvwl/oeVL7MEqZ23S8r0IM9A2+kas5g0lJZcrle4GJyznR1xs5vwnly6lsnb2jXHuEGyxQ57ydzXzY9j5p2UHc47zNW8We2xWJ3E5JQ7tH06oTdass+LchqlfWremZk6ilNo37EbzcPrjdSa+rfGO85/qeHkOVLDb1l/xXOSayMM6jFrRHYOV+dKGTy2IyBjf1kvhfCqNRaz5HTnOM7Tl/LOmqDfHv8ApLHmvVrUoFFjKT3CsR+k54wjDPrG+mrUpYtmd54dZRWvSjKAPYiOnjVG/wAa7fOeY9Brrm+CuxxnvgmWmj0GqfKKz/MgkZnc248OJ40+s71p+dNKSyiwZXvvM5xTxY09djIuWx6jtmcz4PyTe1mGz0+++/1ljxDw8cWL0D4fXv3g5P8Av/gKEEW48R3ewt1FVz8I+Ufv8YSpCBc+hbsJRXeH97EBBgeveO8xcnKmlIWsm0AYwN8+sxhCpXb6bTlBxpJHTeC+ImmesGyxUb1BIG8na3n7SpgK3mH2Xf8A6Ty6unbr6TlW7YO2JouG8JvrPUtgz+M6JzlBVsYRxRk7o9McA49VqkLVncbMp7gy3E5v4V6OxK2ss7t3x2nQTqBNcU249OfJFKVIfhSOdSIn9ommxmSS0SWMjm+N+bDYCX1n5Quo+8imyDzI7HRK6z7ws/ORzZAHhYiRn5wgRGOuJLwsCSWES1kj9USWisdDxtjZeNM8IvE2GpQ8d1qpS5zg4M826riJF1h75Zv1nb+beH23r01k77bTAjwtuLZy34Tng13Y6Xa8Ml/2kQu/4RXDdVjJI39J0bTeE5bBbP44zNLwrwwqRgzY+7eS1GqSLU3fTjHDzdk9IYk9iAY7qOWdT9sVuSx/wZ6P0fK+nr/gB+sPW6jS0g9XQMemRDbXom74jzgaTp+lbQVY+hh38BuuHmLuv1/SaHnfUVa3VAD92i5AYjHUT3+6MaFbKFNSv1A7KR/SZ7V8o+m6tqpeELQ+SiYA/ejuPX8Z17w54ar0B3TcgHf5zJ8qchNa/mXD09e33/OdZ4dpUoQIuBj844rtszyStUibTpUXsqj7o/5S+w/CZbjPOmn09i1u4627Lnc/dM9zn4lLpqga1y7bKD+p+U03V0Y6OrNrx3jlWmX4iMnsNt5TaXjS3KWKrj6zj+u5pGur6rGxaOwGcD6RHAuJ2/ZycCcX8iWX1cr6O3Dix13ovnzTo2pJYdPV9kiZ/S6e3rFfUckgLufXtNBzOxutpRQWbP8AdOg8qcmoAtlo+Mdtu30muFzlBWTm1g3RqeWKzXpkVu+P6SfZdEdhgSLcZ0p0qONq2Sv2mGNRICxxBKTJ1Jg1EULvnIojgEYqH/O+cPz5HxEkwsVErzofnSCXhG2FgT/PhedIPmQB4WxE7zYXmSJ5sHmwtgSeqIJkc2fOJ6vnAaE1ASZViVqPFX6wIpZjsBmYs3LlWEb4lxBKa2sc4CjP4TkGp8Wc3dNa/ADjqOAD9B7RHPPNFl+mUbeWxAcg+n0EUnXBxjZbX+JXnWdKEKpOAff5yp5j4UbA2oSwtYvxYLZBx6D2mM1vDqhhqXzsCd84PsDNfyVU7qcgnO05ckWmpRZ2Q1qmjN8QL6jTr8Hx5xsNzvOpcj8q106ZLNR3ABPV6SHxvXafhNClk67Xz0JtknuSSewEy9vNt/EaLKTisY+ymTt9Z0q1Hzhyyds6Fquf9Nh0oIdlBA6dxkflOSP4gao6ljczBckdC7dPtv6zLUmyi3pBIx+YkvilYaxCASW7gDJP3S9UpU+piXloa5g1TWX+bk5bBBJ3GO0e4rqHtrUuSSB6zSaTw91OpCsB0L8xmbvgvhpUiAXHqI++GyqP+B31r+zifBtI9lgVASc+n9Z0/l3kXUkguQq9/wDBnQ+Hcvaen7CLn3wJaebiLJU/RQk4KkV/DuXKKgCVBb3lo1ojLWxprIkqJbbfR17JHeyJdow8omiSjR9TItMlVrCwHkGY+lcTSkl1pGIiskaZZOdZGsELAiWRh2j9kiuYWArMMNG8xJaOwof6onMa6oTPCxUO9cQXjXXCzHY6AomN8QOZ0prNP2rHBGB6A7ZPsJsrGCqSewE4Lx22zV6ux1xu3So9wuw/v++ZRpvpoM6Xl5XrDB+lj2BkR7XRGqc7ZwB7H3Et11T0dNd1eCTjP1m14f4arqCLbWODjC5xn8N5ak3+3g2kl8TFco8IsuJFYz+k7lyNy8dPWPNwWO+MdjHuXuAU6RcVKB85YcS1LLWxTAONpnJJux7OqONePWqQ6upQcsqHI9skY/QzJ8s8TSpHPWUc7DAzkfKDnq1rNQ7u4Zwek47ADOBM3UN8E4E6IwUsdGLk1I2Ok4C2rsQo43O5PfGZ2jgPKGnpVSyhnA3JnDNFqQlQZbihXsM759Np0jlLxHa9q6BWC+MFiwAOB3ExdmyR07YAADAHoIgmZHWc91r8Kp1MCQd/hBH+t6waPm9mBJRekDLYJyBOeX8iCdGscE2ro1REQa5C/wC8GnFJuaxVRRliT29h85T6TxB0tjhUFhye/TgfnNVNNWZOLTo0prgFMLh3EK7wTWwONmHqp9iI9deifaZVz7kDP4yrRJHaqIamTFIPYg/Q5gsTG57R2Ij1V4kgAAZJAHqTtG69RWTgOh+QYTkHiHzk7auzTq2K6z04B+02NyfeJt18ejjC33h15eM0A48xT9Dn9JY6XWo4+Fgfv7Tz7wLmo0WLYMEjfcZH4S14nzb5zF+ognuR8Oc+m05vy5I+xOj/AM8XxM7YurVxlGVgNsqQRn22jVhnH+T+b6NFWahtlutiQSN9tvpt902+k5wpsBwytjG6sN/c4PtNfzJe8/0YvDJeF7YZFuiKeKVv2bf2P9Iu2aRkpeMzcWvRvph4gAi1WUIR0w+iPdMAWADBSF0SQVgKRgc/8VuKtVpSiEhnIUkei+u/02++cl4HqglqHOMHv7fObbxR1VrsUYp0DBUD7RIPrObqcS8cU4MU56yOjaetNTeqmzqUupy23b1nbTalVYyQqKB8ROBgDvmeYOGcZanOADn3Ef4jzRqL6xU9hNSnIT3Ppn3Hyk/ikuFucWd/q5t0jt0rcrH1xuB98pubueNPRmrJscrkhMHAPbJ7CcX4Zxs0qwAzk53/AClYHZizMSSdyfnBYn2w3Vmibg51QtuqCoinJBPudv1ma1elZHKtsRDF7DIBIHqAe/1jVlhY5JyfnvNoRa+zGckyw4bwo3MEDgHBO/bYZifIem3GRkeqmRhYRuO8XpLMvv6wd0yo62qLvTa1gJZU8QOO5HvIumoBEGspAE82SjJ1R6UZSSKzjHFnscJk9CnZfTPvGW1LL2OMb5jf7K+SwVmA3JAJx8zjsId9gI9J3KMUlFI45Sk22y95T50t0drWgdYZSGUnGSfsn7jiNV8y2W2m29ixJz32G/YD0Er+F8sanUVW3VVk11DLNvv8l/mMrqq5UscGmjPHkkmdMTn9alTyV6HUYY5JD/USm5l8Q7tZaNzXUMAVg9z6sxHffO0xLkj1irtK9blXUqwxlWGDuMj9Yo4IpA8z2Nu3MxWpkUY6sb+oI7EGYu24tYxJJJOck5JPrvDfOO8Gj0rNll/hIH1z7RYsagmysmRuSHWUiJSxhLGmlvVfxlvw3lu20dfQRUGCvb8OF9wuT8TY9B8pG/0zUc4DyHqtbQ19XRgEqFY4LEDJxtIXCuXLzc1bLYtinBQbNnGSSfbHr853HScSq0OnrrTTany1UYIRTn3ZmDbE/Oct43zVqKtTZqaugNYxDo4yOjbpT0Ix0ruMdpKk3wht3Zb6TlTW0p1DavdiHtQhdskn2Mm6PQa5+josrUE/AWchWO5wDjB7H8DEaPjfFtbXmjR6Jdic2WZZwAM9NbWDGxHceolHruc+K6ZjVqNPp1JIIW2hsHp7dBDdLAe65k/hV3wn8raNLxviGv0fQbXpKtlVKYbcbkHIB9ZYco84DVMarF6bFJXIB6XI3GPbb0z6Gcz1PGdTq7fM1LA4GERVCIgJyQiDt6bnJOJY8B1nlX1FVyVYsy1gs9u+TlQfiKjOPaKfx8HGn6dqVIrpmZbnaoZzTqsKAzfuh8KnszfF8IOO5jSeIel/lu/sIf8Ajl2RRqgsBWZ3S896OxgvWyE7AuhVc/NhkD6nAmlMAPMPMFIW0/vvObJ6m77/AFlbkY37zUc18I0ukY1q1llnzwAv1mYSkscKpJ9gCZ0RaaIkmmR3xJI0rKqsykBgShI2YDviDUaNkOHUqe4DDG33xdt7MqoWJVfsjvjPfEtvhCTuyJYN5caDh1y1C/yXNRyA4GRt3z7SpNUutPzFqUpFC2FaxnCgD19MmKflIePkrIlPD7dQ/TTWzk+ijYfU9hL7mXkj9j0yWPcpuyOurI2B7dPuRInDv25V66VuC+6rsfyiDwLW3t1Gm52PdmB/UyNmvsvVelJbYCNoNEm/ymt/yc6wJ1lAD/JnLSuPLeqG3kWfhDeNUh6tu2Rn1HT9nt7E7xlteW2l1oeSNZaf80UHqXOAI9xPkbU0kYQ2ZHdB2PtMqh9+mylI0nhvxzS6RLDcMs2NwvVt6jEsr+O8HL9f7ECc5z0gffiYnS8qa1thQ4+uAP1mo4H4bWtvqXCD+RTkn6n0mbQPppdX4l6SuoLRUTkY6OkIqj2O2849xda7LXsXFYcluhd1XPfE2nE/DDU9R8l0ZfQMSpA9u0Z0nhPqWP7y6pB8upz/AElxpdslmY5dWim5bbU88LuEJwvV6E+8Pnni/wC2XecVVG6QuFGAQvbPz3M6UPCikVdItfzO/WcY+nT7So/yRWFvi1KBfkhzj8cSlPtslx4crqy2Ae01Wi0oRAAP+s3HEvDXTabRamzL22rRayM2wVlUnIUeuxnIq72HZmH0YiU/n4C56axKwTEXanU1sRTfaiHcqrZXOME9J2HYfhMwmrfJ+Nv7RhPxCzb422/1jEsbT4DkqLm/W6s2m39q1HmkAGzzHDEDsMgg4HoO0l6HmbiNLZXUNZvut/70H/7M4/ETO6TVWvYq9Z3I9u3c+ntmaxac+mfaE240TGpGu5S4lVcU1C1+XqEO6046XwxDp0AHI6RjOOpvhAz6afmLmOvT2X+dWr01hBYPL803X2bpVWr/AAA4V2J9FA2+IYqeUeGDTKhXyrG68sFsUOGdwxXBx2Y7bnI9s7M+JdKumV26dQfM9me+rIYn1IFJH0IkJq7G02UtfiVVWf3PDV3O4Y6VQR/safP5xzXeLV9iFE0OlRCPslrDv75TpmE45mpF6cAlsds5AG/9PxlO3E7D6j7lUf0m0E2uJGc6T6dB0viHZWoFelrD7dVjXOxfGSvWQA9gBJOHZgcnPeU7Wu+XYjqYlmIAALMckgDtuTtMkusf+YxxOI2/+Y0HjbBSRp2r6sg+oxO7cI1nmUU2Hu9Vbn6sgJ/MmeZBr7Tt5jfp+k9E8pHGh0g/9PR+damRKOpadjd3DNPYc2VIx9yBJGm0dNf2Kq19sKJXLqI4NRMTQl63h9F3+dqRvbIkazl/S9BVKkTII6lAzv8AOH58UNRCwMnX4XabOWttO/bYS/4RyToaCCtQdh62Hr/WWA1G0Ut8ezCkWYtAGAAAOwAx+Ube6QvOiWtisCYbo01sj+ZE+ZACULI7Xb7yCtkV1wHZZB4oPICWxzzIhk8WQw8hi2Oq8ZJLDQ8yMGEV17QGV3NPEaqdLabmwrI6fMl1IwB988zdWDOk+LHHhbYKFOyZ6v8A3e05o6HM6MS4ZTdA694l2zCIMTibpIxbZb8uU5tJ/lX8zt+mZprrmRSyDLDBUe5BG2JScuV4Vj/Mf0/wZq+D4bUUKRsbFH/Mzkyy+RvjVRNvw/SIxr1WoopFtOnsuONmPQQKsu38TN5gB9h2yRjJcw6t89Dn947ftFwHZGdR5NR9iqZP/wAvribzj2pFen1F1/2GYEoP9LVU2KNOpPbzWHxHGygk98zk1ure13tsOXdmdyPVnJY4HoN9h6AAQ8iEX0puaj/m/T7Z/wDzM/mXXMrZKfQ/rKSdGL9UY5P2FAw+qJxBNCLHEON56d4MgXT0DH+hpH4VrPMCA9sH/nPVFNPSqr/Kqr/ZAH9Jz5uUbYzELfHE1HzlcDjvHUnMblkboYukFGixsYDJ4tjiXyuLRYMBUWDXQ1ukEPFdUYiabIZskIOYpTEBLFoxHPNzIYigYAS1fEX+0SH1RWYFFhXdH1ulagj6P6QAmrdFsxIx6yCjR5bICOe8T8L7LLGddQvxEnDoc7n1IMq7fCnV/wANlDfLLr/wzrtdkcV5anJCaRxK7wu147CpvpZ/eBKjU8ja9DvprD816WH4gz0Sjyt5l1vk6W5xsQjBT6B2+FP94iWssiXBM4hw2sqij5fmd5Z8N6rHs8tXZqkLv0Vs/QuN2JXt3/ORFTAHywJFu1d1JY6exk6wBYoxiwKcr1A7Eg+8mNSfSnaXDecx6+3UcPrOqZgRajafzE8uywdLBz0jugVtmYA74+uNX2iX4tfqLBbqbDY4UVp2ARAc4AHqT3PcxzaDJRTcfXdfpiV6aViMhWI9wpI/HE634X6NLG1BdVbp6AOpQ2M57Z+k3xrAGMAD2G0pZaVC0T6eaRo3/kf+w390CaRydkc/IIx/LE9JFYkY+UPyhocY5E5ast1Nb2VOK62DsWVlBK7qNxvviduVjiMjEcV8SJScnZSVGBCyRUIyBHlMgpC8RWAYXVHEPyjGEFxAYoCH0wEBVhkwIfaLMBBdMWghKdopViGOBRADCU4il3gCDxFARMGYDHgMRxjiMBsxQaAEhHjnVIYaLNkAJ6PH1bIkBHj62wETFaYzxQ4h00pXkfG4/BAT+vTNarTlPi9qsvSoO69bfe2MfoZUVboluiga72jVpzKM6qweufuEB1j+4/CarEyHlLtF22j9co6uIvjsp/GONxVx/Cv3Q/Gw2Ou+FW1eoOO7p+jTZ2PMV4UZOldvUup/3ZrrGmBoB3/GMs8JjI1lsAJJtgW/5yC1kWGEYGaQx5Tt2kcNHh9YIY4I7W0QDiGTEMdzD6o0CTCzvABxGjpMaAgBMBDwzDCGNsI9U3vAAwItBEdUWDAQsNAIgmKgUGrQ+rMTtDDQAEOExiC3vACTUY+pkZTmTdOICFsMAmcT5+1fmaqz/VIA/wBnadp4nqBXWzeyk/gJ5741qC9jsfUn9d5piVyIm+EMtEOYjqhdU69TncrHqzHC0jAxYaS0Up8O3+Fpxoh82P5KoE0953lH4bV/+HUn3Ln85eXn5Tjfp0ES55HsaO2riRrogCYwCNloAYwKVcR4CR1jyHeIoeDRR7RoGKgA6DiGB7xsGKBGIAK+kWojSNFQAkA+0AEYrMdBzAVDgMWI3kwA5gIdgMAgxAYeYeYgCBz6QGLJicxKtFEiAiTT9PlLLS15lbpzLTTiAjO+IWrFemI9WIX7u5/QTid6g950vxT1e6J7Ak/Un+4TmzCaw4Joifs3zif2b5yZiFNd2ZaIifs5+UNdO2du/p67+kkgTXeHXAvP1Ks4+Cs9R+ZHYQeVpAsaOp8paE0aKipvtKgz9TuZNvaS7dpCtM5jYh3SG8mXiQbmgA25iRCYxtmjAqNJqQ6hgDg+8kFoIIig0iswQRAGdhDVtoIIAGpjqwQRAFnfEdBzBBBAGDDUwQRgOiyKzBBASEZiwYIIAIMSrQQQETNL3ltQIIIAiBx3lirVAB8gjsw7j5fOZtvChD2vb+yO0EEPBsj6rwpK9rx29V/ulLd4eWqSPNrP3MP6QQRqTEIp5BtJH7yvH0b+6dN5T4Cukq6cgn+I+5hwQu2BZ2neQrhDgjAr7TIdjbwQRIBsvI9jw4IwP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AutoShape 28" descr="data:image/jpeg;base64,/9j/4AAQSkZJRgABAQAAAQABAAD/2wCEAAkGBxQTEhQUExQUFhUXFhQUFBQVFRQUFxQUFBUWFxQUFRQYHCggGBolHBcVITEhJSkrLi4uFx8zODMsNygtLisBCgoKDg0OGhAQGywkHyUsLCwsLCwsLCwsLCwsLCwsLCwsLCwsLCwsLCwsLCwsLCwsLCwsLCwsLCwsLCwsLDQsLP/AABEIAMYA/gMBIgACEQEDEQH/xAAcAAAABwEBAAAAAAAAAAAAAAAAAQIDBAUGBwj/xABEEAACAgECBAQDBQUDCQkAAAABAgADEQQhBQYSMQcTQVEiYXEygZGhsRQjQlLBktHwFzNDYoKiwuHxFRYlU2Ryg5Oy/8QAGQEAAwEBAQAAAAAAAAAAAAAAAAECAwQF/8QAJREAAgIDAQACAgIDAQAAAAAAAAECEQMSITEiQRMyBFFhgZEU/9oADAMBAAIRAxEAPwCv5fb90n0E1PC6S52nK+X+PkYVppNPz0tDYAz/AI7zgb+VHdryzftp8HEdSvHeYvTc4G9sLnMq+ZOarqSB7/ORunLX7HpKtvo6XZqUrGWIj2k47Sf4xOFPzNZeel2wPrJXWDhUs39ADLeyEopnYuJc20V/xj8RGdJzVTZ2YfjOVa3kq9k8wEt6nO8o6dDcpzkjB/SRsn5ItY69R6CW0OPhOY01O8zXhzVcykvkj0zOhLphNodVswnx0VNFBlhXQZMp0/ykyurE1UTFyIVWnMl1Ux8ECLBE0UUQ2wlTEcEQGjgMqhB4gxDzBCgBBBBCgBBBChQBwQoIUAcEKDMKAGIMQ4RMKAGIMRJsELzYUAvEaYbw+sxBaD8BHjesWMfhVvwl/oeVL7MEqZ23S8r0IM9A2+kas5g0lJZcrle4GJyznR1xs5vwnly6lsnb2jXHuEGyxQ57ydzXzY9j5p2UHc47zNW8We2xWJ3E5JQ7tH06oTdass+LchqlfWremZk6ilNo37EbzcPrjdSa+rfGO85/qeHkOVLDb1l/xXOSayMM6jFrRHYOV+dKGTy2IyBjf1kvhfCqNRaz5HTnOM7Tl/LOmqDfHv8ApLHmvVrUoFFjKT3CsR+k54wjDPrG+mrUpYtmd54dZRWvSjKAPYiOnjVG/wAa7fOeY9Brrm+CuxxnvgmWmj0GqfKKz/MgkZnc248OJ40+s71p+dNKSyiwZXvvM5xTxY09djIuWx6jtmcz4PyTe1mGz0+++/1ljxDw8cWL0D4fXv3g5P8Av/gKEEW48R3ewt1FVz8I+Ufv8YSpCBc+hbsJRXeH97EBBgeveO8xcnKmlIWsm0AYwN8+sxhCpXb6bTlBxpJHTeC+ImmesGyxUb1BIG8na3n7SpgK3mH2Xf8A6Ty6unbr6TlW7YO2JouG8JvrPUtgz+M6JzlBVsYRxRk7o9McA49VqkLVncbMp7gy3E5v4V6OxK2ss7t3x2nQTqBNcU249OfJFKVIfhSOdSIn9ommxmSS0SWMjm+N+bDYCX1n5Quo+8imyDzI7HRK6z7ws/ORzZAHhYiRn5wgRGOuJLwsCSWES1kj9USWisdDxtjZeNM8IvE2GpQ8d1qpS5zg4M826riJF1h75Zv1nb+beH23r01k77bTAjwtuLZy34Tng13Y6Xa8Ml/2kQu/4RXDdVjJI39J0bTeE5bBbP44zNLwrwwqRgzY+7eS1GqSLU3fTjHDzdk9IYk9iAY7qOWdT9sVuSx/wZ6P0fK+nr/gB+sPW6jS0g9XQMemRDbXom74jzgaTp+lbQVY+hh38BuuHmLuv1/SaHnfUVa3VAD92i5AYjHUT3+6MaFbKFNSv1A7KR/SZ7V8o+m6tqpeELQ+SiYA/ejuPX8Z17w54ar0B3TcgHf5zJ8qchNa/mXD09e33/OdZ4dpUoQIuBj844rtszyStUibTpUXsqj7o/5S+w/CZbjPOmn09i1u4627Lnc/dM9zn4lLpqga1y7bKD+p+U03V0Y6OrNrx3jlWmX4iMnsNt5TaXjS3KWKrj6zj+u5pGur6rGxaOwGcD6RHAuJ2/ZycCcX8iWX1cr6O3Dix13ovnzTo2pJYdPV9kiZ/S6e3rFfUckgLufXtNBzOxutpRQWbP8AdOg8qcmoAtlo+Mdtu30muFzlBWTm1g3RqeWKzXpkVu+P6SfZdEdhgSLcZ0p0qONq2Sv2mGNRICxxBKTJ1Jg1EULvnIojgEYqH/O+cPz5HxEkwsVErzofnSCXhG2FgT/PhedIPmQB4WxE7zYXmSJ5sHmwtgSeqIJkc2fOJ6vnAaE1ASZViVqPFX6wIpZjsBmYs3LlWEb4lxBKa2sc4CjP4TkGp8Wc3dNa/ADjqOAD9B7RHPPNFl+mUbeWxAcg+n0EUnXBxjZbX+JXnWdKEKpOAff5yp5j4UbA2oSwtYvxYLZBx6D2mM1vDqhhqXzsCd84PsDNfyVU7qcgnO05ckWmpRZ2Q1qmjN8QL6jTr8Hx5xsNzvOpcj8q106ZLNR3ABPV6SHxvXafhNClk67Xz0JtknuSSewEy9vNt/EaLKTisY+ymTt9Z0q1Hzhyyds6Fquf9Nh0oIdlBA6dxkflOSP4gao6ljczBckdC7dPtv6zLUmyi3pBIx+YkvilYaxCASW7gDJP3S9UpU+piXloa5g1TWX+bk5bBBJ3GO0e4rqHtrUuSSB6zSaTw91OpCsB0L8xmbvgvhpUiAXHqI++GyqP+B31r+zifBtI9lgVASc+n9Z0/l3kXUkguQq9/wDBnQ+Hcvaen7CLn3wJaebiLJU/RQk4KkV/DuXKKgCVBb3lo1ojLWxprIkqJbbfR17JHeyJdow8omiSjR9TItMlVrCwHkGY+lcTSkl1pGIiskaZZOdZGsELAiWRh2j9kiuYWArMMNG8xJaOwof6onMa6oTPCxUO9cQXjXXCzHY6AomN8QOZ0prNP2rHBGB6A7ZPsJsrGCqSewE4Lx22zV6ux1xu3So9wuw/v++ZRpvpoM6Xl5XrDB+lj2BkR7XRGqc7ZwB7H3Et11T0dNd1eCTjP1m14f4arqCLbWODjC5xn8N5ak3+3g2kl8TFco8IsuJFYz+k7lyNy8dPWPNwWO+MdjHuXuAU6RcVKB85YcS1LLWxTAONpnJJux7OqONePWqQ6upQcsqHI9skY/QzJ8s8TSpHPWUc7DAzkfKDnq1rNQ7u4Zwek47ADOBM3UN8E4E6IwUsdGLk1I2Ok4C2rsQo43O5PfGZ2jgPKGnpVSyhnA3JnDNFqQlQZbihXsM759Np0jlLxHa9q6BWC+MFiwAOB3ExdmyR07YAADAHoIgmZHWc91r8Kp1MCQd/hBH+t6waPm9mBJRekDLYJyBOeX8iCdGscE2ro1REQa5C/wC8GnFJuaxVRRliT29h85T6TxB0tjhUFhye/TgfnNVNNWZOLTo0prgFMLh3EK7wTWwONmHqp9iI9deifaZVz7kDP4yrRJHaqIamTFIPYg/Q5gsTG57R2Ij1V4kgAAZJAHqTtG69RWTgOh+QYTkHiHzk7auzTq2K6z04B+02NyfeJt18ejjC33h15eM0A48xT9Dn9JY6XWo4+Fgfv7Tz7wLmo0WLYMEjfcZH4S14nzb5zF+ognuR8Oc+m05vy5I+xOj/AM8XxM7YurVxlGVgNsqQRn22jVhnH+T+b6NFWahtlutiQSN9tvpt902+k5wpsBwytjG6sN/c4PtNfzJe8/0YvDJeF7YZFuiKeKVv2bf2P9Iu2aRkpeMzcWvRvph4gAi1WUIR0w+iPdMAWADBSF0SQVgKRgc/8VuKtVpSiEhnIUkei+u/02++cl4HqglqHOMHv7fObbxR1VrsUYp0DBUD7RIPrObqcS8cU4MU56yOjaetNTeqmzqUupy23b1nbTalVYyQqKB8ROBgDvmeYOGcZanOADn3Ef4jzRqL6xU9hNSnIT3Ppn3Hyk/ikuFucWd/q5t0jt0rcrH1xuB98pubueNPRmrJscrkhMHAPbJ7CcX4Zxs0qwAzk53/AClYHZizMSSdyfnBYn2w3Vmibg51QtuqCoinJBPudv1ma1elZHKtsRDF7DIBIHqAe/1jVlhY5JyfnvNoRa+zGckyw4bwo3MEDgHBO/bYZifIem3GRkeqmRhYRuO8XpLMvv6wd0yo62qLvTa1gJZU8QOO5HvIumoBEGspAE82SjJ1R6UZSSKzjHFnscJk9CnZfTPvGW1LL2OMb5jf7K+SwVmA3JAJx8zjsId9gI9J3KMUlFI45Sk22y95T50t0drWgdYZSGUnGSfsn7jiNV8y2W2m29ixJz32G/YD0Er+F8sanUVW3VVk11DLNvv8l/mMrqq5UscGmjPHkkmdMTn9alTyV6HUYY5JD/USm5l8Q7tZaNzXUMAVg9z6sxHffO0xLkj1irtK9blXUqwxlWGDuMj9Yo4IpA8z2Nu3MxWpkUY6sb+oI7EGYu24tYxJJJOck5JPrvDfOO8Gj0rNll/hIH1z7RYsagmysmRuSHWUiJSxhLGmlvVfxlvw3lu20dfQRUGCvb8OF9wuT8TY9B8pG/0zUc4DyHqtbQ19XRgEqFY4LEDJxtIXCuXLzc1bLYtinBQbNnGSSfbHr853HScSq0OnrrTTany1UYIRTn3ZmDbE/Oct43zVqKtTZqaugNYxDo4yOjbpT0Ix0ruMdpKk3wht3Zb6TlTW0p1DavdiHtQhdskn2Mm6PQa5+josrUE/AWchWO5wDjB7H8DEaPjfFtbXmjR6Jdic2WZZwAM9NbWDGxHceolHruc+K6ZjVqNPp1JIIW2hsHp7dBDdLAe65k/hV3wn8raNLxviGv0fQbXpKtlVKYbcbkHIB9ZYco84DVMarF6bFJXIB6XI3GPbb0z6Gcz1PGdTq7fM1LA4GERVCIgJyQiDt6bnJOJY8B1nlX1FVyVYsy1gs9u+TlQfiKjOPaKfx8HGn6dqVIrpmZbnaoZzTqsKAzfuh8KnszfF8IOO5jSeIel/lu/sIf8Ajl2RRqgsBWZ3S896OxgvWyE7AuhVc/NhkD6nAmlMAPMPMFIW0/vvObJ6m77/AFlbkY37zUc18I0ukY1q1llnzwAv1mYSkscKpJ9gCZ0RaaIkmmR3xJI0rKqsykBgShI2YDviDUaNkOHUqe4DDG33xdt7MqoWJVfsjvjPfEtvhCTuyJYN5caDh1y1C/yXNRyA4GRt3z7SpNUutPzFqUpFC2FaxnCgD19MmKflIePkrIlPD7dQ/TTWzk+ijYfU9hL7mXkj9j0yWPcpuyOurI2B7dPuRInDv25V66VuC+6rsfyiDwLW3t1Gm52PdmB/UyNmvsvVelJbYCNoNEm/ymt/yc6wJ1lAD/JnLSuPLeqG3kWfhDeNUh6tu2Rn1HT9nt7E7xlteW2l1oeSNZaf80UHqXOAI9xPkbU0kYQ2ZHdB2PtMqh9+mylI0nhvxzS6RLDcMs2NwvVt6jEsr+O8HL9f7ECc5z0gffiYnS8qa1thQ4+uAP1mo4H4bWtvqXCD+RTkn6n0mbQPppdX4l6SuoLRUTkY6OkIqj2O2849xda7LXsXFYcluhd1XPfE2nE/DDU9R8l0ZfQMSpA9u0Z0nhPqWP7y6pB8upz/AElxpdslmY5dWim5bbU88LuEJwvV6E+8Pnni/wC2XecVVG6QuFGAQvbPz3M6UPCikVdItfzO/WcY+nT7So/yRWFvi1KBfkhzj8cSlPtslx4crqy2Ae01Wi0oRAAP+s3HEvDXTabRamzL22rRayM2wVlUnIUeuxnIq72HZmH0YiU/n4C56axKwTEXanU1sRTfaiHcqrZXOME9J2HYfhMwmrfJ+Nv7RhPxCzb422/1jEsbT4DkqLm/W6s2m39q1HmkAGzzHDEDsMgg4HoO0l6HmbiNLZXUNZvut/70H/7M4/ETO6TVWvYq9Z3I9u3c+ntmaxac+mfaE240TGpGu5S4lVcU1C1+XqEO6046XwxDp0AHI6RjOOpvhAz6afmLmOvT2X+dWr01hBYPL803X2bpVWr/AAA4V2J9FA2+IYqeUeGDTKhXyrG68sFsUOGdwxXBx2Y7bnI9s7M+JdKumV26dQfM9me+rIYn1IFJH0IkJq7G02UtfiVVWf3PDV3O4Y6VQR/safP5xzXeLV9iFE0OlRCPslrDv75TpmE45mpF6cAlsds5AG/9PxlO3E7D6j7lUf0m0E2uJGc6T6dB0viHZWoFelrD7dVjXOxfGSvWQA9gBJOHZgcnPeU7Wu+XYjqYlmIAALMckgDtuTtMkusf+YxxOI2/+Y0HjbBSRp2r6sg+oxO7cI1nmUU2Hu9Vbn6sgJ/MmeZBr7Tt5jfp+k9E8pHGh0g/9PR+damRKOpadjd3DNPYc2VIx9yBJGm0dNf2Kq19sKJXLqI4NRMTQl63h9F3+dqRvbIkazl/S9BVKkTII6lAzv8AOH58UNRCwMnX4XabOWttO/bYS/4RyToaCCtQdh62Hr/WWA1G0Ut8ezCkWYtAGAAAOwAx+Ube6QvOiWtisCYbo01sj+ZE+ZACULI7Xb7yCtkV1wHZZB4oPICWxzzIhk8WQw8hi2Oq8ZJLDQ8yMGEV17QGV3NPEaqdLabmwrI6fMl1IwB988zdWDOk+LHHhbYKFOyZ6v8A3e05o6HM6MS4ZTdA694l2zCIMTibpIxbZb8uU5tJ/lX8zt+mZprrmRSyDLDBUe5BG2JScuV4Vj/Mf0/wZq+D4bUUKRsbFH/Mzkyy+RvjVRNvw/SIxr1WoopFtOnsuONmPQQKsu38TN5gB9h2yRjJcw6t89Dn947ftFwHZGdR5NR9iqZP/wAvribzj2pFen1F1/2GYEoP9LVU2KNOpPbzWHxHGygk98zk1ure13tsOXdmdyPVnJY4HoN9h6AAQ8iEX0puaj/m/T7Z/wDzM/mXXMrZKfQ/rKSdGL9UY5P2FAw+qJxBNCLHEON56d4MgXT0DH+hpH4VrPMCA9sH/nPVFNPSqr/Kqr/ZAH9Jz5uUbYzELfHE1HzlcDjvHUnMblkboYukFGixsYDJ4tjiXyuLRYMBUWDXQ1ukEPFdUYiabIZskIOYpTEBLFoxHPNzIYigYAS1fEX+0SH1RWYFFhXdH1ulagj6P6QAmrdFsxIx6yCjR5bICOe8T8L7LLGddQvxEnDoc7n1IMq7fCnV/wANlDfLLr/wzrtdkcV5anJCaRxK7wu147CpvpZ/eBKjU8ja9DvprD816WH4gz0Sjyt5l1vk6W5xsQjBT6B2+FP94iWssiXBM4hw2sqij5fmd5Z8N6rHs8tXZqkLv0Vs/QuN2JXt3/ORFTAHywJFu1d1JY6exk6wBYoxiwKcr1A7Eg+8mNSfSnaXDecx6+3UcPrOqZgRajafzE8uywdLBz0jugVtmYA74+uNX2iX4tfqLBbqbDY4UVp2ARAc4AHqT3PcxzaDJRTcfXdfpiV6aViMhWI9wpI/HE634X6NLG1BdVbp6AOpQ2M57Z+k3xrAGMAD2G0pZaVC0T6eaRo3/kf+w390CaRydkc/IIx/LE9JFYkY+UPyhocY5E5ast1Nb2VOK62DsWVlBK7qNxvviduVjiMjEcV8SJScnZSVGBCyRUIyBHlMgpC8RWAYXVHEPyjGEFxAYoCH0wEBVhkwIfaLMBBdMWghKdopViGOBRADCU4il3gCDxFARMGYDHgMRxjiMBsxQaAEhHjnVIYaLNkAJ6PH1bIkBHj62wETFaYzxQ4h00pXkfG4/BAT+vTNarTlPi9qsvSoO69bfe2MfoZUVboluiga72jVpzKM6qweufuEB1j+4/CarEyHlLtF22j9co6uIvjsp/GONxVx/Cv3Q/Gw2Ou+FW1eoOO7p+jTZ2PMV4UZOldvUup/3ZrrGmBoB3/GMs8JjI1lsAJJtgW/5yC1kWGEYGaQx5Tt2kcNHh9YIY4I7W0QDiGTEMdzD6o0CTCzvABxGjpMaAgBMBDwzDCGNsI9U3vAAwItBEdUWDAQsNAIgmKgUGrQ+rMTtDDQAEOExiC3vACTUY+pkZTmTdOICFsMAmcT5+1fmaqz/VIA/wBnadp4nqBXWzeyk/gJ5741qC9jsfUn9d5piVyIm+EMtEOYjqhdU69TncrHqzHC0jAxYaS0Up8O3+Fpxoh82P5KoE0953lH4bV/+HUn3Ln85eXn5Tjfp0ES55HsaO2riRrogCYwCNloAYwKVcR4CR1jyHeIoeDRR7RoGKgA6DiGB7xsGKBGIAK+kWojSNFQAkA+0AEYrMdBzAVDgMWI3kwA5gIdgMAgxAYeYeYgCBz6QGLJicxKtFEiAiTT9PlLLS15lbpzLTTiAjO+IWrFemI9WIX7u5/QTid6g950vxT1e6J7Ak/Un+4TmzCaw4Joifs3zif2b5yZiFNd2ZaIifs5+UNdO2du/p67+kkgTXeHXAvP1Ks4+Cs9R+ZHYQeVpAsaOp8paE0aKipvtKgz9TuZNvaS7dpCtM5jYh3SG8mXiQbmgA25iRCYxtmjAqNJqQ6hgDg+8kFoIIig0iswQRAGdhDVtoIIAGpjqwQRAFnfEdBzBBBAGDDUwQRgOiyKzBBASEZiwYIIAIMSrQQQETNL3ltQIIIAiBx3lirVAB8gjsw7j5fOZtvChD2vb+yO0EEPBsj6rwpK9rx29V/ulLd4eWqSPNrP3MP6QQRqTEIp5BtJH7yvH0b+6dN5T4Cukq6cgn+I+5hwQu2BZ2neQrhDgjAr7TIdjbwQRIBsvI9jw4IwP/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98" name="Picture 30" descr="http://gdb.rferl.org/1970E37B-B18E-48E7-A15C-9CF7224C7747_mw1024_n_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60" y="1926101"/>
            <a:ext cx="2728076" cy="178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Picture 32" descr="http://www.credo-ua.org/wp-content/uploads/2013/08/italians_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34" y="5332382"/>
            <a:ext cx="2064251" cy="137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2" name="Picture 34" descr="http://expat.su/germany/files/2011/02/nemc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73" y="5337884"/>
            <a:ext cx="1803005" cy="13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" y="4725144"/>
            <a:ext cx="8856984" cy="924475"/>
          </a:xfrm>
        </p:spPr>
        <p:txBody>
          <a:bodyPr/>
          <a:lstStyle/>
          <a:p>
            <a:pPr algn="ctr"/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Канада — одна з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найрозвинутіших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країн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світу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високим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рівнем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життя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населення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За ІРЛП в 1997р. вона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займала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перше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місце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серед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177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країн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світу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Канада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має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величезну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територію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порівняно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нечисленне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населення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значні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природні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багатства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особливо в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розрахунку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одного жителя. На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світовому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ринку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країна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виступає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як один з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провідних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експортерів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сировини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Вона зародилась як «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біла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переселенська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колонія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Франції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Великобританії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В 1867 р.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отримала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статус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домініону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—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самоврядної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колонії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а в 1931 р. —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фактичну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самостійність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Зараз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її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господарство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тісно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інтегроване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 </a:t>
            </a:r>
            <a:r>
              <a:rPr lang="ru-RU" sz="1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господарством</a:t>
            </a:r>
            <a:r>
              <a:rPr lang="ru-RU" sz="1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США.</a:t>
            </a:r>
            <a:endParaRPr lang="uk-UA" sz="1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194" name="Picture 2" descr="http://ukrmap.su/program2009/g10/r_8/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8" y="281578"/>
            <a:ext cx="2736082" cy="17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eeriya.sebastopol.ua/wp-content/uploads/2014/02/a_ya_v_parizhe_1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8699"/>
            <a:ext cx="2592288" cy="17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vidomosti-ua.com/photo/original-1318494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034"/>
            <a:ext cx="252027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ip.com.ua/img/Working%20Holiday%20Cana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2074001"/>
            <a:ext cx="2232248" cy="14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upload.wikimedia.org/wikipedia/commons/thumb/6/69/Bilinguisme_au_Canada-fr.svg/1100px-Bilinguisme_au_Canada-fr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41693"/>
            <a:ext cx="1584176" cy="13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agrobiznes.org.ua/userfiles/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3224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ipress.ua/media/gallery/full/v/i/vidomosti_ua_com_171a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39145"/>
            <a:ext cx="1931409" cy="11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33369"/>
            <a:ext cx="6868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Склад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території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економіко-географічне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положення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85" y="1087476"/>
            <a:ext cx="9144000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Територія Канади займає північну частину материка Північна Америка, включаючи Арктичний архіпелаг. Вона омивається водами Атлантичного, Північного Льодовитого й Тихого океанів. Канада відокремлена від Європи та Азії. Її єдиним сухопутним сусідом є США. Кордони з США пролягають по водних рубежах або за умовними лініями. Сусідство з цією країною є важливою особливістю географічного положення Канади. Вихід країни одразу до трьох океанів і простягання її території за межі Північного полярного кола набувають нового значення з розвитком комунікаційної техніки.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8" name="Picture 5" descr="Розташування Кана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36" y="4079810"/>
            <a:ext cx="2470164" cy="247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hapsody.com.ua/content/images/canad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90" y="3748434"/>
            <a:ext cx="3279076" cy="288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82</TotalTime>
  <Words>574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Канада — одна з найрозвинутіших країн світу з високим рівнем життя населення. За ІРЛП в 1997р. вона займала перше місце серед 177 країн світу. Канада має величезну територію, порівняно нечисленне населення і значні природні багатства, особливо в розрахунку на одного жителя. На світовому ринку країна виступає як один з провідних експортерів сировини. Вона зародилась як «біла переселенська колонія» Франції та Великобританії. В 1867 р. отримала статус домініону — самоврядної колонії, а в 1931 р. — фактичну самостійність. Зараз її господарство тісно інтегроване з господарством США.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Masha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2014-05-12T10:20:16Z</dcterms:created>
  <dcterms:modified xsi:type="dcterms:W3CDTF">2014-05-12T11:42:25Z</dcterms:modified>
</cp:coreProperties>
</file>