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8AA4-54EC-4F49-B8E8-E7E1C1D02A8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EEDF-4724-482C-ADFB-9A862BFF37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8AA4-54EC-4F49-B8E8-E7E1C1D02A8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EEDF-4724-482C-ADFB-9A862BFF37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8AA4-54EC-4F49-B8E8-E7E1C1D02A8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EEDF-4724-482C-ADFB-9A862BFF37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8AA4-54EC-4F49-B8E8-E7E1C1D02A8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EEDF-4724-482C-ADFB-9A862BFF37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8AA4-54EC-4F49-B8E8-E7E1C1D02A8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EEDF-4724-482C-ADFB-9A862BFF37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8AA4-54EC-4F49-B8E8-E7E1C1D02A8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EEDF-4724-482C-ADFB-9A862BFF37E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8AA4-54EC-4F49-B8E8-E7E1C1D02A8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EEDF-4724-482C-ADFB-9A862BFF37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8AA4-54EC-4F49-B8E8-E7E1C1D02A8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EEDF-4724-482C-ADFB-9A862BFF37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8AA4-54EC-4F49-B8E8-E7E1C1D02A8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EEDF-4724-482C-ADFB-9A862BFF37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8AA4-54EC-4F49-B8E8-E7E1C1D02A8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F8EEDF-4724-482C-ADFB-9A862BFF37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8AA4-54EC-4F49-B8E8-E7E1C1D02A8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EEDF-4724-482C-ADFB-9A862BFF37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D558AA4-54EC-4F49-B8E8-E7E1C1D02A8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1F8EEDF-4724-482C-ADFB-9A862BFF37E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25342">
            <a:off x="817112" y="1730403"/>
            <a:ext cx="5648623" cy="1204306"/>
          </a:xfrm>
        </p:spPr>
        <p:txBody>
          <a:bodyPr/>
          <a:lstStyle/>
          <a:p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ДІЛОВИЙ ОДЯГ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07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Картінки\Уроки\hotsale_ua_20120204_18525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634422"/>
            <a:ext cx="10441160" cy="522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31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01" y="471355"/>
            <a:ext cx="9361040" cy="6386645"/>
          </a:xfrm>
        </p:spPr>
      </p:pic>
    </p:spTree>
    <p:extLst>
      <p:ext uri="{BB962C8B-B14F-4D97-AF65-F5344CB8AC3E}">
        <p14:creationId xmlns:p14="http://schemas.microsoft.com/office/powerpoint/2010/main" val="333399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-27384"/>
            <a:ext cx="4680520" cy="7020780"/>
          </a:xfrm>
        </p:spPr>
      </p:pic>
    </p:spTree>
    <p:extLst>
      <p:ext uri="{BB962C8B-B14F-4D97-AF65-F5344CB8AC3E}">
        <p14:creationId xmlns:p14="http://schemas.microsoft.com/office/powerpoint/2010/main" val="39213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87" y="-23873"/>
            <a:ext cx="9289032" cy="78771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chemeClr val="accent3"/>
                </a:solidFill>
              </a:rPr>
              <a:t>Аксесуари</a:t>
            </a:r>
            <a:endParaRPr lang="ru-RU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5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46" y="3789040"/>
            <a:ext cx="3240000" cy="3240000"/>
          </a:xfrm>
        </p:spPr>
      </p:pic>
      <p:pic>
        <p:nvPicPr>
          <p:cNvPr id="4098" name="Picture 2" descr="D:\Картінки\Уроки\35249123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985" y="0"/>
            <a:ext cx="3524915" cy="352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Картінки\Уроки\2872492_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29"/>
            <a:ext cx="2880320" cy="411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Картінки\Уроки\42633-1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6"/>
          <a:stretch/>
        </p:blipFill>
        <p:spPr bwMode="auto">
          <a:xfrm>
            <a:off x="5874865" y="3284984"/>
            <a:ext cx="3240000" cy="382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Картінки\Уроки\4560-5402-thickbox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8" t="28303" r="21152" b="27576"/>
          <a:stretch/>
        </p:blipFill>
        <p:spPr bwMode="auto">
          <a:xfrm>
            <a:off x="5945863" y="332656"/>
            <a:ext cx="3200400" cy="252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19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64" y="-81391"/>
            <a:ext cx="9252520" cy="693939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chemeClr val="accent2"/>
                </a:solidFill>
              </a:rPr>
              <a:t>Макіяж</a:t>
            </a:r>
            <a:endParaRPr lang="ru-RU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i="1" dirty="0">
              <a:solidFill>
                <a:schemeClr val="accent3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" y="3274352"/>
            <a:ext cx="5369718" cy="3579812"/>
          </a:xfrm>
        </p:spPr>
      </p:pic>
      <p:pic>
        <p:nvPicPr>
          <p:cNvPr id="5122" name="Picture 2" descr="D:\Картінки\Уроки\1364851242_1345293426_ymerennij_makija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6896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Картінки\Уроки\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031" y="0"/>
            <a:ext cx="2887663" cy="380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2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815"/>
            <a:ext cx="9144000" cy="693281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chemeClr val="accent3"/>
                </a:solidFill>
              </a:rPr>
              <a:t>Манікюр</a:t>
            </a:r>
            <a:endParaRPr lang="ru-RU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6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59"/>
            <a:ext cx="9144000" cy="6868160"/>
          </a:xfrm>
        </p:spPr>
      </p:pic>
    </p:spTree>
    <p:extLst>
      <p:ext uri="{BB962C8B-B14F-4D97-AF65-F5344CB8AC3E}">
        <p14:creationId xmlns:p14="http://schemas.microsoft.com/office/powerpoint/2010/main" val="41473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0"/>
            <a:ext cx="5651186" cy="6892927"/>
          </a:xfrm>
        </p:spPr>
      </p:pic>
    </p:spTree>
    <p:extLst>
      <p:ext uri="{BB962C8B-B14F-4D97-AF65-F5344CB8AC3E}">
        <p14:creationId xmlns:p14="http://schemas.microsoft.com/office/powerpoint/2010/main" val="237505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  </a:t>
            </a:r>
            <a:r>
              <a:rPr lang="ru-RU" sz="5400" i="1" dirty="0" err="1" smtClean="0">
                <a:solidFill>
                  <a:schemeClr val="accent3"/>
                </a:solidFill>
              </a:rPr>
              <a:t>Зустрічають</a:t>
            </a:r>
            <a:r>
              <a:rPr lang="ru-RU" sz="5400" i="1" dirty="0" smtClean="0">
                <a:solidFill>
                  <a:schemeClr val="accent3"/>
                </a:solidFill>
              </a:rPr>
              <a:t> </a:t>
            </a:r>
            <a:r>
              <a:rPr lang="ru-RU" sz="5400" i="1" dirty="0">
                <a:solidFill>
                  <a:schemeClr val="accent3"/>
                </a:solidFill>
              </a:rPr>
              <a:t>по </a:t>
            </a:r>
            <a:r>
              <a:rPr lang="ru-RU" sz="5400" i="1" dirty="0" err="1">
                <a:solidFill>
                  <a:schemeClr val="accent3"/>
                </a:solidFill>
              </a:rPr>
              <a:t>одягу</a:t>
            </a:r>
            <a:r>
              <a:rPr lang="ru-RU" sz="5400" i="1" dirty="0">
                <a:solidFill>
                  <a:schemeClr val="accent3"/>
                </a:solidFill>
              </a:rPr>
              <a:t>, </a:t>
            </a:r>
            <a:r>
              <a:rPr lang="ru-RU" sz="5400" i="1" dirty="0" smtClean="0">
                <a:solidFill>
                  <a:schemeClr val="accent3"/>
                </a:solidFill>
              </a:rPr>
              <a:t>а </a:t>
            </a:r>
            <a:r>
              <a:rPr lang="ru-RU" sz="5400" i="1" dirty="0" err="1" smtClean="0">
                <a:solidFill>
                  <a:schemeClr val="accent3"/>
                </a:solidFill>
              </a:rPr>
              <a:t>проводжають</a:t>
            </a:r>
            <a:r>
              <a:rPr lang="ru-RU" sz="5400" i="1" dirty="0" smtClean="0">
                <a:solidFill>
                  <a:schemeClr val="accent3"/>
                </a:solidFill>
              </a:rPr>
              <a:t> </a:t>
            </a:r>
            <a:r>
              <a:rPr lang="ru-RU" sz="5400" i="1" dirty="0">
                <a:solidFill>
                  <a:schemeClr val="accent3"/>
                </a:solidFill>
              </a:rPr>
              <a:t>по </a:t>
            </a:r>
            <a:r>
              <a:rPr lang="ru-RU" sz="5400" i="1" dirty="0" err="1">
                <a:solidFill>
                  <a:schemeClr val="accent3"/>
                </a:solidFill>
              </a:rPr>
              <a:t>розуму</a:t>
            </a:r>
            <a:endParaRPr lang="ru-RU" sz="5400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93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0"/>
            <a:ext cx="11016000" cy="6885000"/>
          </a:xfrm>
        </p:spPr>
      </p:pic>
    </p:spTree>
    <p:extLst>
      <p:ext uri="{BB962C8B-B14F-4D97-AF65-F5344CB8AC3E}">
        <p14:creationId xmlns:p14="http://schemas.microsoft.com/office/powerpoint/2010/main" val="26234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365760"/>
            <a:ext cx="4824536" cy="4503400"/>
          </a:xfrm>
        </p:spPr>
        <p:txBody>
          <a:bodyPr/>
          <a:lstStyle/>
          <a:p>
            <a:r>
              <a:rPr lang="ru-RU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«Справа не </a:t>
            </a:r>
            <a:r>
              <a:rPr lang="ru-RU" i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стільки</a:t>
            </a:r>
            <a:r>
              <a:rPr lang="ru-RU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костюмі</a:t>
            </a:r>
            <a:r>
              <a:rPr lang="ru-RU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скільки</a:t>
            </a:r>
            <a:r>
              <a:rPr lang="ru-RU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умінні</a:t>
            </a:r>
            <a:r>
              <a:rPr lang="ru-RU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носити</a:t>
            </a:r>
            <a:r>
              <a:rPr lang="ru-RU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9" y="548680"/>
            <a:ext cx="3240360" cy="4505315"/>
          </a:xfrm>
        </p:spPr>
      </p:pic>
    </p:spTree>
    <p:extLst>
      <p:ext uri="{BB962C8B-B14F-4D97-AF65-F5344CB8AC3E}">
        <p14:creationId xmlns:p14="http://schemas.microsoft.com/office/powerpoint/2010/main" val="406513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 err="1">
                <a:solidFill>
                  <a:schemeClr val="accent3"/>
                </a:solidFill>
              </a:rPr>
              <a:t>Вимоги</a:t>
            </a:r>
            <a:r>
              <a:rPr lang="ru-RU" sz="3600" i="1" dirty="0">
                <a:solidFill>
                  <a:schemeClr val="accent3"/>
                </a:solidFill>
              </a:rPr>
              <a:t> до </a:t>
            </a:r>
            <a:r>
              <a:rPr lang="ru-RU" sz="3600" i="1" dirty="0" err="1">
                <a:solidFill>
                  <a:schemeClr val="accent3"/>
                </a:solidFill>
              </a:rPr>
              <a:t>одягу</a:t>
            </a:r>
            <a:r>
              <a:rPr lang="ru-RU" sz="3600" i="1" dirty="0">
                <a:solidFill>
                  <a:schemeClr val="accent3"/>
                </a:solidFill>
              </a:rPr>
              <a:t> для </a:t>
            </a:r>
            <a:r>
              <a:rPr lang="ru-RU" sz="3600" i="1" dirty="0" err="1">
                <a:solidFill>
                  <a:schemeClr val="accent3"/>
                </a:solidFill>
              </a:rPr>
              <a:t>жінок</a:t>
            </a:r>
            <a:endParaRPr lang="ru-RU" sz="3600" i="1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accent3"/>
                </a:solidFill>
              </a:rPr>
              <a:t>Три </a:t>
            </a:r>
            <a:r>
              <a:rPr lang="ru-RU" sz="2800" dirty="0" err="1">
                <a:solidFill>
                  <a:schemeClr val="accent3"/>
                </a:solidFill>
              </a:rPr>
              <a:t>головні</a:t>
            </a:r>
            <a:r>
              <a:rPr lang="ru-RU" sz="2800" dirty="0">
                <a:solidFill>
                  <a:schemeClr val="accent3"/>
                </a:solidFill>
              </a:rPr>
              <a:t> </a:t>
            </a:r>
            <a:r>
              <a:rPr lang="ru-RU" sz="2800" dirty="0" err="1">
                <a:solidFill>
                  <a:schemeClr val="accent3"/>
                </a:solidFill>
              </a:rPr>
              <a:t>помилки</a:t>
            </a:r>
            <a:r>
              <a:rPr lang="ru-RU" sz="2800" dirty="0">
                <a:solidFill>
                  <a:schemeClr val="accent3"/>
                </a:solidFill>
              </a:rPr>
              <a:t>: </a:t>
            </a:r>
          </a:p>
          <a:p>
            <a:r>
              <a:rPr lang="ru-RU" sz="2400" dirty="0" smtClean="0">
                <a:solidFill>
                  <a:schemeClr val="accent2"/>
                </a:solidFill>
              </a:rPr>
              <a:t>*</a:t>
            </a:r>
            <a:r>
              <a:rPr lang="ru-RU" sz="2400" dirty="0" err="1" smtClean="0">
                <a:solidFill>
                  <a:schemeClr val="accent2"/>
                </a:solidFill>
              </a:rPr>
              <a:t>дають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змогу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індустрії</a:t>
            </a:r>
            <a:r>
              <a:rPr lang="ru-RU" sz="2400" dirty="0">
                <a:solidFill>
                  <a:schemeClr val="accent2"/>
                </a:solidFill>
              </a:rPr>
              <a:t> мод </a:t>
            </a:r>
            <a:r>
              <a:rPr lang="ru-RU" sz="2400" dirty="0" err="1">
                <a:solidFill>
                  <a:schemeClr val="accent2"/>
                </a:solidFill>
              </a:rPr>
              <a:t>цілком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визначати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вигляд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свого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одягу</a:t>
            </a:r>
            <a:r>
              <a:rPr lang="ru-RU" sz="2400" dirty="0">
                <a:solidFill>
                  <a:schemeClr val="accent2"/>
                </a:solidFill>
              </a:rPr>
              <a:t>; </a:t>
            </a:r>
          </a:p>
          <a:p>
            <a:r>
              <a:rPr lang="ru-RU" sz="2400" dirty="0" smtClean="0">
                <a:solidFill>
                  <a:schemeClr val="accent2"/>
                </a:solidFill>
              </a:rPr>
              <a:t>*</a:t>
            </a:r>
            <a:r>
              <a:rPr lang="ru-RU" sz="2400" dirty="0" err="1" smtClean="0">
                <a:solidFill>
                  <a:schemeClr val="accent2"/>
                </a:solidFill>
              </a:rPr>
              <a:t>схильні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перебільшувати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значення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власної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привабливості</a:t>
            </a:r>
            <a:r>
              <a:rPr lang="ru-RU" sz="2400" dirty="0">
                <a:solidFill>
                  <a:schemeClr val="accent2"/>
                </a:solidFill>
              </a:rPr>
              <a:t>; </a:t>
            </a:r>
          </a:p>
          <a:p>
            <a:r>
              <a:rPr lang="ru-RU" sz="2400" dirty="0" smtClean="0">
                <a:solidFill>
                  <a:schemeClr val="accent2"/>
                </a:solidFill>
              </a:rPr>
              <a:t>*</a:t>
            </a:r>
            <a:r>
              <a:rPr lang="ru-RU" sz="2400" dirty="0" err="1" smtClean="0">
                <a:solidFill>
                  <a:schemeClr val="accent2"/>
                </a:solidFill>
              </a:rPr>
              <a:t>дають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можливість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своєму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соціальному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походженню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впливати</a:t>
            </a:r>
            <a:r>
              <a:rPr lang="ru-RU" sz="2400" dirty="0">
                <a:solidFill>
                  <a:schemeClr val="accent2"/>
                </a:solidFill>
              </a:rPr>
              <a:t> на манеру </a:t>
            </a:r>
            <a:r>
              <a:rPr lang="ru-RU" sz="2400" dirty="0" err="1">
                <a:solidFill>
                  <a:schemeClr val="accent2"/>
                </a:solidFill>
              </a:rPr>
              <a:t>одягатися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60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00"/>
            <a:ext cx="12362781" cy="7616769"/>
          </a:xfrm>
        </p:spPr>
      </p:pic>
    </p:spTree>
    <p:extLst>
      <p:ext uri="{BB962C8B-B14F-4D97-AF65-F5344CB8AC3E}">
        <p14:creationId xmlns:p14="http://schemas.microsoft.com/office/powerpoint/2010/main" val="41246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Картінки\Уроки\9-business-suit-femal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51" y="0"/>
            <a:ext cx="13417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58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Картінки\Уроки\3995_11.09.2009 19_52_15_(2)_b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256492" cy="701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57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0"/>
            <a:ext cx="4145955" cy="8660443"/>
          </a:xfrm>
        </p:spPr>
      </p:pic>
    </p:spTree>
    <p:extLst>
      <p:ext uri="{BB962C8B-B14F-4D97-AF65-F5344CB8AC3E}">
        <p14:creationId xmlns:p14="http://schemas.microsoft.com/office/powerpoint/2010/main" val="65404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69</TotalTime>
  <Words>65</Words>
  <Application>Microsoft Office PowerPoint</Application>
  <PresentationFormat>Экран (4:3)</PresentationFormat>
  <Paragraphs>11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Углы</vt:lpstr>
      <vt:lpstr>ДІЛОВИЙ ОДЯГ</vt:lpstr>
      <vt:lpstr>Презентация PowerPoint</vt:lpstr>
      <vt:lpstr>Презентация PowerPoint</vt:lpstr>
      <vt:lpstr>«Справа не стільки в костюмі, скільки в умінні його носити».</vt:lpstr>
      <vt:lpstr>Вимоги до одягу для жінок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Аксесуари</vt:lpstr>
      <vt:lpstr>Презентация PowerPoint</vt:lpstr>
      <vt:lpstr>Макіяж</vt:lpstr>
      <vt:lpstr>Презентация PowerPoint</vt:lpstr>
      <vt:lpstr>Манікюр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ДІЛОВИЙ ОДЯГ</dc:title>
  <dc:creator>samsung</dc:creator>
  <cp:lastModifiedBy>samsung</cp:lastModifiedBy>
  <cp:revision>7</cp:revision>
  <dcterms:created xsi:type="dcterms:W3CDTF">2014-11-26T15:22:30Z</dcterms:created>
  <dcterms:modified xsi:type="dcterms:W3CDTF">2014-11-26T16:31:42Z</dcterms:modified>
</cp:coreProperties>
</file>