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3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F9268-D527-4D5B-B9E3-0E5FD9AB7AE0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30973-39C2-4D1C-8848-238893843BC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іліні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іліні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FDDAA5-3887-4EBB-BFCF-C0F3B7986233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0184C6-50FE-4584-833C-978B5F2D92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3143248"/>
            <a:ext cx="6480048" cy="230124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Ідеальний тепловий двигун</a:t>
            </a:r>
            <a:endParaRPr lang="uk-UA" sz="5400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subTitle" idx="1"/>
          </p:nvPr>
        </p:nvSpPr>
        <p:spPr>
          <a:xfrm>
            <a:off x="2143108" y="4714884"/>
            <a:ext cx="6480048" cy="1752600"/>
          </a:xfrm>
        </p:spPr>
        <p:txBody>
          <a:bodyPr>
            <a:normAutofit/>
          </a:bodyPr>
          <a:lstStyle/>
          <a:p>
            <a:r>
              <a:rPr lang="uk-UA" sz="1400" dirty="0" smtClean="0"/>
              <a:t>Автор :Малькевич Анастасія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500694" y="1214422"/>
            <a:ext cx="3143272" cy="1253808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Тепловий двигун</a:t>
            </a:r>
            <a:endParaRPr lang="uk-UA" sz="3600" dirty="0"/>
          </a:p>
        </p:txBody>
      </p:sp>
      <p:pic>
        <p:nvPicPr>
          <p:cNvPr id="9" name="Місце для вмісту 8" descr="image001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-1621" t="12670" b="-3089"/>
          <a:stretch>
            <a:fillRect/>
          </a:stretch>
        </p:blipFill>
        <p:spPr>
          <a:xfrm>
            <a:off x="785786" y="214290"/>
            <a:ext cx="4480795" cy="5214974"/>
          </a:xfrm>
        </p:spPr>
      </p:pic>
      <p:sp>
        <p:nvSpPr>
          <p:cNvPr id="11" name="Місце для тексту 10"/>
          <p:cNvSpPr>
            <a:spLocks noGrp="1"/>
          </p:cNvSpPr>
          <p:nvPr>
            <p:ph type="body" sz="half" idx="2"/>
          </p:nvPr>
        </p:nvSpPr>
        <p:spPr>
          <a:xfrm>
            <a:off x="5556734" y="2998764"/>
            <a:ext cx="3158670" cy="2716251"/>
          </a:xfrm>
        </p:spPr>
        <p:txBody>
          <a:bodyPr/>
          <a:lstStyle/>
          <a:p>
            <a:r>
              <a:rPr lang="uk-UA" sz="1400" b="1" i="1" dirty="0" smtClean="0"/>
              <a:t>Тепловий двигун – це пристрій, який перетворює внутрішню енергію палива в механічну. Енергія, яка виділяється під час згорання палива, через теплообмін передається газу. Газ, розширюючись, виконує роботу проти зовнішніх сил і приводить у рух механізм. Будова двигуна подана на рисунку .</a:t>
            </a:r>
            <a:endParaRPr lang="uk-UA" sz="1400" dirty="0" smtClean="0"/>
          </a:p>
          <a:p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Тепловий двигун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/>
              <a:t>Будова двигуна подана на рисунку .</a:t>
            </a:r>
            <a:endParaRPr lang="uk-UA" dirty="0"/>
          </a:p>
        </p:txBody>
      </p:sp>
      <p:pic>
        <p:nvPicPr>
          <p:cNvPr id="4098" name="Picture 2" descr="C:\Users\Алексей\Downloads\фізика\завантаженн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85992"/>
            <a:ext cx="4357694" cy="43576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Тепловий двигун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14810" y="1600200"/>
            <a:ext cx="428628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Від нагрівача з температурою </a:t>
            </a:r>
            <a:r>
              <a:rPr lang="uk-UA" i="1" dirty="0" smtClean="0"/>
              <a:t>Т</a:t>
            </a:r>
            <a:r>
              <a:rPr lang="uk-UA" baseline="-25000" dirty="0" smtClean="0"/>
              <a:t>1</a:t>
            </a:r>
            <a:r>
              <a:rPr lang="uk-UA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</a:t>
            </a:r>
            <a:r>
              <a:rPr lang="uk-UA" dirty="0" smtClean="0"/>
              <a:t>робочий </a:t>
            </a:r>
            <a:r>
              <a:rPr lang="uk-UA" dirty="0" smtClean="0"/>
              <a:t>газ за один цикл отримує кількість теплоти </a:t>
            </a:r>
            <a:r>
              <a:rPr lang="uk-UA" i="1" dirty="0" smtClean="0"/>
              <a:t>Q</a:t>
            </a:r>
            <a:r>
              <a:rPr lang="uk-UA" i="1" baseline="-25000" dirty="0" smtClean="0"/>
              <a:t>1</a:t>
            </a:r>
            <a:r>
              <a:rPr lang="uk-UA" dirty="0" smtClean="0"/>
              <a:t>, далі газ виконує корисну роботу </a:t>
            </a:r>
            <a:r>
              <a:rPr lang="uk-UA" i="1" dirty="0" smtClean="0"/>
              <a:t>А</a:t>
            </a:r>
            <a:r>
              <a:rPr lang="uk-UA" dirty="0" smtClean="0"/>
              <a:t> і віддає охолоджувачу при температурі</a:t>
            </a:r>
            <a:r>
              <a:rPr lang="uk-UA" i="1" dirty="0" smtClean="0"/>
              <a:t>Т</a:t>
            </a:r>
            <a:r>
              <a:rPr lang="uk-UA" baseline="-25000" dirty="0" smtClean="0"/>
              <a:t>2 </a:t>
            </a:r>
            <a:r>
              <a:rPr lang="uk-UA" dirty="0" smtClean="0"/>
              <a:t>&lt;</a:t>
            </a:r>
            <a:r>
              <a:rPr lang="uk-UA" i="1" dirty="0" smtClean="0"/>
              <a:t>Т</a:t>
            </a:r>
            <a:r>
              <a:rPr lang="uk-UA" baseline="-25000" dirty="0" smtClean="0"/>
              <a:t>1</a:t>
            </a:r>
            <a:r>
              <a:rPr lang="uk-UA" dirty="0" smtClean="0"/>
              <a:t>      кількість теплоти </a:t>
            </a:r>
            <a:r>
              <a:rPr lang="uk-UA" i="1" dirty="0" smtClean="0"/>
              <a:t>Q</a:t>
            </a:r>
            <a:r>
              <a:rPr lang="uk-UA" i="1" baseline="-25000" dirty="0" smtClean="0"/>
              <a:t>2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5122" name="Picture 2" descr="C:\Users\Алексей\Downloads\фізика\48275_html_m46b8f9e5.gif"/>
          <p:cNvPicPr>
            <a:picLocks noChangeAspect="1" noChangeArrowheads="1"/>
          </p:cNvPicPr>
          <p:nvPr/>
        </p:nvPicPr>
        <p:blipFill>
          <a:blip r:embed="rId2"/>
          <a:srcRect b="9935"/>
          <a:stretch>
            <a:fillRect/>
          </a:stretch>
        </p:blipFill>
        <p:spPr bwMode="auto">
          <a:xfrm>
            <a:off x="928662" y="2071678"/>
            <a:ext cx="3173413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7FFF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7FFF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7FFF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7FFF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Тепловий</a:t>
            </a:r>
            <a:r>
              <a:rPr lang="ru-RU" dirty="0" smtClean="0"/>
              <a:t> </a:t>
            </a:r>
            <a:r>
              <a:rPr lang="ru-RU" dirty="0" err="1" smtClean="0"/>
              <a:t>двигун</a:t>
            </a:r>
            <a:r>
              <a:rPr lang="ru-RU" dirty="0" smtClean="0"/>
              <a:t>. Цикл Карно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72066" y="2332037"/>
            <a:ext cx="335758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dirty="0" err="1" smtClean="0"/>
              <a:t>Нікола</a:t>
            </a:r>
            <a:r>
              <a:rPr lang="uk-UA" sz="2800" b="1" dirty="0" smtClean="0"/>
              <a:t> Леонард </a:t>
            </a:r>
            <a:endParaRPr lang="uk-UA" sz="2800" b="1" dirty="0" smtClean="0"/>
          </a:p>
          <a:p>
            <a:pPr>
              <a:buNone/>
            </a:pPr>
            <a:r>
              <a:rPr lang="uk-UA" sz="2800" b="1" dirty="0" err="1" smtClean="0"/>
              <a:t>Саді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Карно</a:t>
            </a:r>
            <a:endParaRPr lang="uk-UA" sz="2800" b="1" dirty="0" smtClean="0"/>
          </a:p>
          <a:p>
            <a:pPr>
              <a:buNone/>
            </a:pPr>
            <a:r>
              <a:rPr lang="uk-UA" sz="2400" dirty="0" smtClean="0"/>
              <a:t>( </a:t>
            </a:r>
            <a:r>
              <a:rPr lang="uk-UA" sz="2400" dirty="0" smtClean="0"/>
              <a:t>1 червня </a:t>
            </a:r>
            <a:r>
              <a:rPr lang="uk-UA" sz="2400" dirty="0" smtClean="0"/>
              <a:t>1796-24</a:t>
            </a:r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серпня 1832)-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французький </a:t>
            </a:r>
            <a:r>
              <a:rPr lang="uk-UA" sz="2400" dirty="0" smtClean="0"/>
              <a:t>фізик і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математик</a:t>
            </a:r>
            <a:endParaRPr lang="uk-UA" sz="2400" dirty="0"/>
          </a:p>
        </p:txBody>
      </p:sp>
      <p:pic>
        <p:nvPicPr>
          <p:cNvPr id="1026" name="Picture 2" descr="C:\Users\Алексей\Downloads\фізика\Carn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3523340" cy="463597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Тепловий двигун. Цикл </a:t>
            </a:r>
            <a:r>
              <a:rPr lang="uk-UA" dirty="0" err="1" smtClean="0"/>
              <a:t>Карно</a:t>
            </a:r>
            <a:endParaRPr lang="uk-UA" dirty="0"/>
          </a:p>
        </p:txBody>
      </p:sp>
      <p:pic>
        <p:nvPicPr>
          <p:cNvPr id="6146" name="Picture 2" descr="C:\Users\Алексей\Downloads\фізика\48275_html_6289329c.gif"/>
          <p:cNvPicPr>
            <a:picLocks noChangeAspect="1" noChangeArrowheads="1"/>
          </p:cNvPicPr>
          <p:nvPr/>
        </p:nvPicPr>
        <p:blipFill>
          <a:blip r:embed="rId2"/>
          <a:srcRect b="14286"/>
          <a:stretch>
            <a:fillRect/>
          </a:stretch>
        </p:blipFill>
        <p:spPr bwMode="auto">
          <a:xfrm>
            <a:off x="428596" y="1643050"/>
            <a:ext cx="5161396" cy="24288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76925" y="3143248"/>
            <a:ext cx="3267075" cy="504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Місце для вмісту 8" descr="http://ua.convdocs.org/pars_docs/refs/49/48275/48275_html_e09a38e.gif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143116"/>
            <a:ext cx="2428892" cy="5297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500570"/>
            <a:ext cx="3533775" cy="600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929330"/>
            <a:ext cx="4953000" cy="504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Тепловий двигун. Цикл </a:t>
            </a:r>
            <a:r>
              <a:rPr lang="uk-UA" dirty="0" err="1" smtClean="0"/>
              <a:t>Карно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http://ua.convdocs.org/pars_docs/refs/49/48275/48275_html_64443f5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85992"/>
            <a:ext cx="4753005" cy="25717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Тепловий двигун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1506" name="Picture 2" descr="C:\Users\Алексей\Downloads\фізика\350px-Steam_engine_in_ac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7483500" cy="4874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ічна">
  <a:themeElements>
    <a:clrScheme name="Технічна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ічна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ічн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</TotalTime>
  <Words>63</Words>
  <Application>Microsoft Office PowerPoint</Application>
  <PresentationFormat>Екран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Технічна</vt:lpstr>
      <vt:lpstr>Ідеальний тепловий двигун</vt:lpstr>
      <vt:lpstr>Тепловий двигун</vt:lpstr>
      <vt:lpstr>Тепловий двигун</vt:lpstr>
      <vt:lpstr>Тепловий двигун</vt:lpstr>
      <vt:lpstr>Тепловий двигун. Цикл Карно</vt:lpstr>
      <vt:lpstr>Тепловий двигун. Цикл Карно</vt:lpstr>
      <vt:lpstr>Тепловий двигун. Цикл Карно</vt:lpstr>
      <vt:lpstr>Тепловий двигун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8</cp:revision>
  <dcterms:created xsi:type="dcterms:W3CDTF">2014-05-05T15:02:16Z</dcterms:created>
  <dcterms:modified xsi:type="dcterms:W3CDTF">2014-05-05T15:58:58Z</dcterms:modified>
</cp:coreProperties>
</file>