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2" r:id="rId6"/>
    <p:sldId id="269" r:id="rId7"/>
    <p:sldId id="270" r:id="rId8"/>
    <p:sldId id="263" r:id="rId9"/>
    <p:sldId id="271" r:id="rId10"/>
    <p:sldId id="264" r:id="rId11"/>
    <p:sldId id="273" r:id="rId12"/>
    <p:sldId id="265" r:id="rId13"/>
    <p:sldId id="272" r:id="rId14"/>
    <p:sldId id="266" r:id="rId15"/>
    <p:sldId id="274" r:id="rId16"/>
    <p:sldId id="268" r:id="rId17"/>
    <p:sldId id="280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5A3C8-B52C-4252-A0E4-41809EA5200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29E31-442F-470F-8B2F-7AEFC657E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29E31-442F-470F-8B2F-7AEFC657E31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3820CA-A0C0-4CCA-9A40-7F9E9097B8FB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3048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57554" y="1928802"/>
            <a:ext cx="5410200" cy="27733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Мотанка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–     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народна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іграшка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2971800" cy="6135960"/>
          </a:xfrm>
        </p:spPr>
        <p:txBody>
          <a:bodyPr>
            <a:normAutofit/>
          </a:bodyPr>
          <a:lstStyle/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330676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uk-UA" dirty="0" smtClean="0">
              <a:latin typeface="Comic Sans MS" pitchFamily="66" charset="0"/>
            </a:endParaRPr>
          </a:p>
          <a:p>
            <a:pPr algn="ctr">
              <a:buNone/>
            </a:pPr>
            <a:endParaRPr lang="uk-UA" dirty="0" smtClean="0">
              <a:latin typeface="Comic Sans MS" pitchFamily="66" charset="0"/>
            </a:endParaRPr>
          </a:p>
          <a:p>
            <a:pPr algn="ctr">
              <a:buNone/>
            </a:pPr>
            <a:endParaRPr lang="uk-UA" dirty="0" smtClean="0">
              <a:latin typeface="Comic Sans MS" pitchFamily="66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0"/>
            <a:ext cx="5072098" cy="658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3048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Баба -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берегиня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536504" cy="47244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Баба-берегиня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допомагала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оберігати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достаток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середину ляльки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вкладали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монети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зерно,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вовну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тепла,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овець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грошового достатку.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5910" b="7850"/>
          <a:stretch>
            <a:fillRect/>
          </a:stretch>
        </p:blipFill>
        <p:spPr bwMode="auto">
          <a:xfrm>
            <a:off x="611560" y="1412776"/>
            <a:ext cx="36724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ez bebe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1670" y="285728"/>
            <a:ext cx="4714908" cy="6286544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3048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Лялька - наречена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64496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Лялька-наречена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захищала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дівчат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пристріту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переляку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підтримувала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ляльку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одягали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прикрашали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так як вона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символізувала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придане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нареченої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привертала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нареченого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87302"/>
            <a:ext cx="3600400" cy="49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s0-800x6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143932" cy="6107949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3048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Мотанка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матуся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779640" cy="47244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Мотанка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матуся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одна 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найдобріших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найулюбленіших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майстринями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ляльок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Вона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символізує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головне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новій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піклуватися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захищати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оберігати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малюка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все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312368" cy="48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90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1670" y="357166"/>
            <a:ext cx="4643470" cy="6191294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23528" y="260648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Мотанка</a:t>
            </a:r>
            <a:r>
              <a:rPr lang="ru-RU" b="1" dirty="0" smtClean="0">
                <a:solidFill>
                  <a:srgbClr val="FF0000"/>
                </a:solidFill>
              </a:rPr>
              <a:t> - </a:t>
            </a:r>
            <a:r>
              <a:rPr lang="ru-RU" b="1" dirty="0" err="1" smtClean="0">
                <a:solidFill>
                  <a:srgbClr val="FF0000"/>
                </a:solidFill>
              </a:rPr>
              <a:t>обрядова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4810" y="1268760"/>
            <a:ext cx="4677670" cy="50558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ляльки до свят: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Великодня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голубка (вона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червоного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Вербниця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(до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Вербної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неділі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Купала (лялька на один день,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загадувати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віночками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пускати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річку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весільні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ляльки - наречений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наречена,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з'єднані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разом;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помічниця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господарству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лялька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ручками, до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прив'язано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стрічок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t="10650"/>
          <a:stretch>
            <a:fillRect/>
          </a:stretch>
        </p:blipFill>
        <p:spPr bwMode="auto">
          <a:xfrm>
            <a:off x="285720" y="1214422"/>
            <a:ext cx="4286248" cy="51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767662" cy="604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3162108_motank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531406"/>
            <a:ext cx="4214842" cy="5898809"/>
          </a:xfrm>
        </p:spPr>
      </p:pic>
      <p:pic>
        <p:nvPicPr>
          <p:cNvPr id="6" name="Содержимое 5" descr="73162127_motanka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500042"/>
            <a:ext cx="4255598" cy="5955849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3162136_motanka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4110743" cy="5753120"/>
          </a:xfrm>
        </p:spPr>
      </p:pic>
      <p:pic>
        <p:nvPicPr>
          <p:cNvPr id="6" name="Содержимое 5" descr="73162142_motanka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500042"/>
            <a:ext cx="4078625" cy="5708169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95536" y="260648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Мотанка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5029200"/>
          </a:xfrm>
        </p:spPr>
        <p:txBody>
          <a:bodyPr/>
          <a:lstStyle/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657600" y="1556792"/>
            <a:ext cx="5257800" cy="45693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Вузликова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лялька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зроблена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походить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слова 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мотати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мотанки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тулуба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Виразною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голова.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хрестом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вишитим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різнокольоровими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нитками.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3324220" cy="487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3162149_motanka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4288177" cy="6001444"/>
          </a:xfrm>
        </p:spPr>
      </p:pic>
      <p:pic>
        <p:nvPicPr>
          <p:cNvPr id="6" name="Содержимое 5" descr="73162218_motanka1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428604"/>
            <a:ext cx="4212832" cy="5895996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3162381_motanka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4059699" cy="5681682"/>
          </a:xfrm>
        </p:spPr>
      </p:pic>
      <p:pic>
        <p:nvPicPr>
          <p:cNvPr id="6" name="Содержимое 5" descr="73162385_motanka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48050" y="642918"/>
            <a:ext cx="4059699" cy="5681682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3162203_motanka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4288177" cy="6001444"/>
          </a:xfrm>
        </p:spPr>
      </p:pic>
      <p:pic>
        <p:nvPicPr>
          <p:cNvPr id="6" name="Содержимое 5" descr="73162404_motanka2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428604"/>
            <a:ext cx="4263876" cy="5967434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3048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0477" b="10477"/>
          <a:stretch>
            <a:fillRect/>
          </a:stretch>
        </p:blipFill>
        <p:spPr bwMode="auto">
          <a:xfrm>
            <a:off x="1792288" y="457201"/>
            <a:ext cx="5637232" cy="367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2288" y="6248400"/>
            <a:ext cx="5486400" cy="106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4365104"/>
            <a:ext cx="8153400" cy="30963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Лялька-мотанка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прадавнім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оберегом.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5000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вона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з’явилася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пір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як почали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вирощувати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льон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Секрети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ляльок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передавалися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 дочки.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Обов'язкова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умова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іграшка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повинна бути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хрестоподібної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нагадувати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реальної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3048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Голова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«лялькою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121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4645025" y="1143000"/>
            <a:ext cx="4041775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4572000" y="2590800"/>
            <a:ext cx="4267200" cy="388619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Хрест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обличчі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має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символічне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значення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адже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знак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сонця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знак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духовного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єднання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неба та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землі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чоловічого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та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жіночого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начала.  Тому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такі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ляльки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  оберегами для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сім’ї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,  вони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сприяють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гармонії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родині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порозумінню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між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чоловіком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жінкою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457201" y="2743200"/>
            <a:ext cx="4038599" cy="33829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Обличчя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як такого у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традиційної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ляльки-оберегу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немає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Ляльку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остерігалися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пов’язувати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конкретною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людино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якщо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не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диктувалося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спеціальними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магічними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обрядами,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вважалося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якщо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ляльці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зробити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обличчя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а особливо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очі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в них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може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влетіти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дух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живої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істоти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 cstate="print"/>
          <a:srcRect l="10556" t="3968" r="12778" b="64286"/>
          <a:stretch>
            <a:fillRect/>
          </a:stretch>
        </p:blipFill>
        <p:spPr bwMode="auto">
          <a:xfrm>
            <a:off x="609600" y="990600"/>
            <a:ext cx="3581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 cstate="print"/>
          <a:srcRect l="8333" t="8763" b="8763"/>
          <a:stretch>
            <a:fillRect/>
          </a:stretch>
        </p:blipFill>
        <p:spPr bwMode="auto">
          <a:xfrm>
            <a:off x="4876800" y="990600"/>
            <a:ext cx="342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3048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4581128"/>
            <a:ext cx="8686800" cy="22768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 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ляльки-мотанки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натуральні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бавовну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льон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вовну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дерево,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бісер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трав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простий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перекручування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перев'язування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Прикрашали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мотанку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народними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орнаментами та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вишивкою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85728"/>
            <a:ext cx="5643602" cy="423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</a:t>
            </a:r>
            <a:r>
              <a:rPr lang="en-US" dirty="0" smtClean="0"/>
              <a:t>’</a:t>
            </a:r>
            <a:r>
              <a:rPr lang="uk-UA" dirty="0" err="1" smtClean="0"/>
              <a:t>юбник</a:t>
            </a:r>
            <a:r>
              <a:rPr lang="uk-UA" dirty="0" smtClean="0"/>
              <a:t> та запаска</a:t>
            </a:r>
            <a:endParaRPr lang="ru-RU" dirty="0"/>
          </a:p>
        </p:txBody>
      </p:sp>
      <p:pic>
        <p:nvPicPr>
          <p:cNvPr id="4" name="Содержимое 3" descr="post-24314-135781979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1428736"/>
            <a:ext cx="3286148" cy="4929223"/>
          </a:xfrm>
        </p:spPr>
      </p:pic>
      <p:pic>
        <p:nvPicPr>
          <p:cNvPr id="7" name="Содержимое 6" descr="8865412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1357298"/>
            <a:ext cx="3143272" cy="5178372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Біла вишита сорочка</a:t>
            </a:r>
            <a:endParaRPr lang="ru-RU" dirty="0"/>
          </a:p>
        </p:txBody>
      </p:sp>
      <p:pic>
        <p:nvPicPr>
          <p:cNvPr id="5" name="Содержимое 4" descr="%20%20~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4405332" cy="4405332"/>
          </a:xfrm>
        </p:spPr>
      </p:pic>
      <p:pic>
        <p:nvPicPr>
          <p:cNvPr id="6" name="Содержимое 5" descr="Large_302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7215" y="1600200"/>
            <a:ext cx="3645370" cy="47244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3048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Лялька -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немовля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83568" y="3861048"/>
            <a:ext cx="8308032" cy="24635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народженні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виготовляли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ляльку-немовляти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Лялька - закрутка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немовляти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пелюшках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укладали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ліжечко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сну          та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64807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5280_20100201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66" y="285728"/>
            <a:ext cx="6000792" cy="6000792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344</TotalTime>
  <Words>460</Words>
  <Application>Microsoft Office PowerPoint</Application>
  <PresentationFormat>Экран (4:3)</PresentationFormat>
  <Paragraphs>110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«Мотанка» –       українська народна  іграшка</vt:lpstr>
      <vt:lpstr>«Мотанка»  </vt:lpstr>
      <vt:lpstr>Слайд 3</vt:lpstr>
      <vt:lpstr>Голова називається «лялькою» </vt:lpstr>
      <vt:lpstr>Слайд 5</vt:lpstr>
      <vt:lpstr>Під’юбник та запаска</vt:lpstr>
      <vt:lpstr>Біла вишита сорочка</vt:lpstr>
      <vt:lpstr>Лялька - немовля</vt:lpstr>
      <vt:lpstr>Слайд 9</vt:lpstr>
      <vt:lpstr>Баба - берегиня</vt:lpstr>
      <vt:lpstr>Слайд 11</vt:lpstr>
      <vt:lpstr>Лялька - наречена</vt:lpstr>
      <vt:lpstr>Слайд 13</vt:lpstr>
      <vt:lpstr>Мотанка - матуся</vt:lpstr>
      <vt:lpstr>Слайд 15</vt:lpstr>
      <vt:lpstr>                             Мотанка - обрядова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Ната</cp:lastModifiedBy>
  <cp:revision>22</cp:revision>
  <dcterms:created xsi:type="dcterms:W3CDTF">2012-10-15T12:11:45Z</dcterms:created>
  <dcterms:modified xsi:type="dcterms:W3CDTF">2014-01-19T10:29:26Z</dcterms:modified>
</cp:coreProperties>
</file>