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1" r:id="rId13"/>
    <p:sldId id="274" r:id="rId14"/>
    <p:sldId id="275" r:id="rId15"/>
    <p:sldId id="276" r:id="rId16"/>
    <p:sldId id="270" r:id="rId17"/>
    <p:sldId id="277" r:id="rId18"/>
    <p:sldId id="278" r:id="rId19"/>
    <p:sldId id="279" r:id="rId20"/>
    <p:sldId id="280" r:id="rId21"/>
    <p:sldId id="28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743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Наша Галактика</a:t>
            </a:r>
            <a:endParaRPr lang="ru-RU" sz="8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1570" y="6150114"/>
            <a:ext cx="4892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Виконали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</a:t>
            </a:r>
            <a:r>
              <a:rPr lang="uk-UA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11-А класу:</a:t>
            </a:r>
          </a:p>
          <a:p>
            <a:pPr algn="ctr"/>
            <a:r>
              <a:rPr lang="uk-UA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Фурдиш</a:t>
            </a:r>
            <a:r>
              <a:rPr lang="uk-UA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Вероніка та </a:t>
            </a:r>
            <a:r>
              <a:rPr lang="uk-UA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Манакова</a:t>
            </a:r>
            <a:r>
              <a:rPr lang="uk-UA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Світлана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16205918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Галактичний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диск оточено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сфероїдним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гало,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кулястих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скупчень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90%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перебуває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100 000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[13]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галактики.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614" y="3357562"/>
            <a:ext cx="3914898" cy="32615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el-G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заломлення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відбиття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льодяних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кристалах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найчастіше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перисто-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шаруватих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хмар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рідше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02126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029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24744"/>
            <a:ext cx="438912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1044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Галактика є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гігантською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зоряною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системою і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логічно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супутники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них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найвідоміші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галактики,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потоки та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кулясті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скупчення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Велика Магелланова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Хмара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Мала Магелланова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Хмара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Карликова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галактика Великий Пес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Стрільця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Хелмі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кулясте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скупчення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NGC 5466</a:t>
            </a:r>
          </a:p>
        </p:txBody>
      </p:sp>
    </p:spTree>
    <p:extLst>
      <p:ext uri="{BB962C8B-B14F-4D97-AF65-F5344CB8AC3E}">
        <p14:creationId xmlns:p14="http://schemas.microsoft.com/office/powerpoint/2010/main" xmlns="" val="6305300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029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3096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Спіральні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рукава,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простягаються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центру, як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колісні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спиці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скручуються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спіралі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Наша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Сонячна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з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рукавів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рукав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Оріона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142852"/>
            <a:ext cx="5487258" cy="487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929198"/>
            <a:ext cx="88204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Рукав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Оріона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колись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вважався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невеликим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відростком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"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більш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великих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рукавів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таких як рукав Персея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або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рукав Щита-Центавра. Не так давно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з'явилося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припущення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рукав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Оріона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дійсно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відгалуженням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рукава Персея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виходить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центру галактики.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5486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2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Чумацького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знаходиться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неймовірно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діра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масу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складно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уявити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92691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5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391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Анімація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представлена ​​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нижче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демонструє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реальний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рух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зірок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навколо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чорної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з 1997 по 2011 роки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районі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одного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кубічного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парсека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центрі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нашої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галактики. Коли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зірки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наближаються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чорної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вони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роблять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петлю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навколо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неймовірній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швидкості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7627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548" y="-32614"/>
            <a:ext cx="9791191" cy="6884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857628"/>
            <a:ext cx="507206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Навіть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якщо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галактиці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Чумацький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шлях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будуть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постійно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утворюватися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нові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зірки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вона не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зможе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збільшитися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розмірах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якщо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не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отримуватиме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новий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матеріал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звідкись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ще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Чумацький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шлях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дійсно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розширюється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40196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3786190"/>
            <a:ext cx="6678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комп'ютерного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моделювання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фахівці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Гарвардського-Смітсонського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Астрофізики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зробили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наша галактика та галактика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Андромеди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наближаються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до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одної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км/год,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врешті-решт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об'єднаються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станеться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2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мільярди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558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743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8158" y="1628800"/>
            <a:ext cx="42571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7326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7436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286808" cy="216708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участь в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русі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загального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7146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Всі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3857628"/>
            <a:ext cx="307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Астероїди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5000636"/>
            <a:ext cx="231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В)Комети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7222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37436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260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розподілені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25003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Рівномірно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7147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Нерівномірно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8713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Хаотично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148326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10" y="0"/>
            <a:ext cx="928842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1432" y="1000108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Галактика— </a:t>
            </a:r>
            <a:r>
              <a:rPr lang="vi-V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гігантська, гравітаційно-зв'язана система із зірок і зоряних скупчень, міжзоряного газу і пилу, і темної матерії. </a:t>
            </a:r>
            <a:endParaRPr lang="uk-UA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uk-UA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Всі </a:t>
            </a:r>
            <a:r>
              <a:rPr lang="vi-V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об'єкти в складі галактик беруть участь в русі відносно загального центру </a:t>
            </a:r>
            <a:r>
              <a:rPr 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http://down-house.ru/uploads/incoming/images/news/umor/xabl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371873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34755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717" y="0"/>
            <a:ext cx="937436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знаходиться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неймовірно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масивна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діра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4550717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У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 Чумацького шляху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000240"/>
            <a:ext cx="395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У сонячній системі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3429000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Невідомо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5471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717" y="0"/>
            <a:ext cx="93743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власна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галактики, у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Сонячна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система, а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зорі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бачимо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неозброєним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оком?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Чумацький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28934"/>
            <a:ext cx="5529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Туманність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Андромеди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071942"/>
            <a:ext cx="6313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Велика Магелланова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Хмара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717" y="0"/>
            <a:ext cx="93743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6818" y="2967335"/>
            <a:ext cx="651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5287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029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1934" y="0"/>
            <a:ext cx="5072066" cy="46474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Галактики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відрізняються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великою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різноманітністю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виділити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сфероподібні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еліптичні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галактики,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дискові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спіральні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галактики, галактики з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перемичкою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(баром),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неправильні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 д. 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829639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077624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03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57752" y="1052736"/>
            <a:ext cx="4070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розподілені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галактик, а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жодної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найменшої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 (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порожні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простору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войдами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Точна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 в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спостережуваній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невідома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але, за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оцінками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мільярдів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40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7" y="-15700"/>
            <a:ext cx="9313541" cy="7117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Чумацький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 —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галактики, 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система, 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бачимо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неозброєним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936703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77" y="-15700"/>
            <a:ext cx="9313541" cy="7117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здавна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галактики.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 —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найпоширеніша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легендою чумаки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їздили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орієнтуючись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вночі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вживаються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 і Галактика (з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уникнути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плутанини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галактиками). </a:t>
            </a:r>
          </a:p>
        </p:txBody>
      </p:sp>
    </p:spTree>
    <p:extLst>
      <p:ext uri="{BB962C8B-B14F-4D97-AF65-F5344CB8AC3E}">
        <p14:creationId xmlns:p14="http://schemas.microsoft.com/office/powerpoint/2010/main" xmlns="" val="9347563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Чумацький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 при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спогляданні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виглядає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неяскрава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дифузна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вздовж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великого кола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небесної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526911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диск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Чумацького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100 000 — 120 000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діаметрі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250 000 — 300 000 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периметрі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Поза межами ядра галактики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товщина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Чумацького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 становить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1 000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світлових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Чумацькому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налічується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300 млрд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627363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10" y="0"/>
            <a:ext cx="928842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357166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лютому 2010 року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астрономи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Європейської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обсерваторії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Чилі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виявили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зірки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карликових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галактиках у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сузір'ях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Печі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Скульптора, Секстанта і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00190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730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Наша Галактика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Галактика</dc:title>
  <dc:creator>HP</dc:creator>
  <cp:lastModifiedBy>админ</cp:lastModifiedBy>
  <cp:revision>23</cp:revision>
  <dcterms:created xsi:type="dcterms:W3CDTF">2014-02-19T17:36:32Z</dcterms:created>
  <dcterms:modified xsi:type="dcterms:W3CDTF">2014-03-23T15:53:32Z</dcterms:modified>
</cp:coreProperties>
</file>