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2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Топ-10 найнебезпечніших комах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Рисунок 3" descr="68026_1280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6357982" cy="368762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 місце – Муха цеце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spider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310066" cy="2747686"/>
          </a:xfrm>
          <a:prstGeom prst="rect">
            <a:avLst/>
          </a:prstGeom>
        </p:spPr>
      </p:pic>
      <p:pic>
        <p:nvPicPr>
          <p:cNvPr id="5" name="Рисунок 4" descr="Muha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357562"/>
            <a:ext cx="4623495" cy="350043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 місце – Малярійний комар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ar130669540050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8008" y="3214686"/>
            <a:ext cx="4655992" cy="3643314"/>
          </a:xfrm>
          <a:prstGeom prst="rect">
            <a:avLst/>
          </a:prstGeom>
        </p:spPr>
      </p:pic>
      <p:pic>
        <p:nvPicPr>
          <p:cNvPr id="5" name="Рисунок 4" descr="spider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3"/>
            <a:ext cx="4429124" cy="332184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10 місце – Вогняні мурахи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spider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214422"/>
            <a:ext cx="4524396" cy="3393297"/>
          </a:xfrm>
          <a:prstGeom prst="rect">
            <a:avLst/>
          </a:prstGeom>
        </p:spPr>
      </p:pic>
      <p:pic>
        <p:nvPicPr>
          <p:cNvPr id="5" name="Рисунок 4" descr="ant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43248"/>
            <a:ext cx="4217395" cy="350043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9 місце – Поцілункові клопи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523198_20120530175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214422"/>
            <a:ext cx="3884130" cy="2925389"/>
          </a:xfrm>
          <a:prstGeom prst="rect">
            <a:avLst/>
          </a:prstGeom>
        </p:spPr>
      </p:pic>
      <p:pic>
        <p:nvPicPr>
          <p:cNvPr id="6" name="Рисунок 5" descr="78266347_large_IMG_744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2834"/>
            <a:ext cx="4636768" cy="320516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8 місце – Жовта мураха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" name="Рисунок 5" descr="yellow-an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214422"/>
            <a:ext cx="3714756" cy="3714756"/>
          </a:xfrm>
          <a:prstGeom prst="rect">
            <a:avLst/>
          </a:prstGeom>
        </p:spPr>
      </p:pic>
      <p:pic>
        <p:nvPicPr>
          <p:cNvPr id="7" name="Рисунок 6" descr="Yellow-Harvester-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175230"/>
            <a:ext cx="4214842" cy="368277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7 місце - Лономія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142984"/>
            <a:ext cx="4033093" cy="2706826"/>
          </a:xfrm>
          <a:prstGeom prst="rect">
            <a:avLst/>
          </a:prstGeom>
        </p:spPr>
      </p:pic>
      <p:pic>
        <p:nvPicPr>
          <p:cNvPr id="6" name="Рисунок 5" descr="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3584986" cy="557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6 місце – Бджола-тигр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0" y="1285860"/>
            <a:ext cx="5080000" cy="3175000"/>
          </a:xfrm>
          <a:prstGeom prst="rect">
            <a:avLst/>
          </a:prstGeom>
        </p:spPr>
      </p:pic>
      <p:pic>
        <p:nvPicPr>
          <p:cNvPr id="5" name="Рисунок 4" descr="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656053"/>
            <a:ext cx="3643306" cy="420194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 місце – Мураха-куля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282" y="3531498"/>
            <a:ext cx="4357718" cy="3326502"/>
          </a:xfrm>
          <a:prstGeom prst="rect">
            <a:avLst/>
          </a:prstGeom>
        </p:spPr>
      </p:pic>
      <p:pic>
        <p:nvPicPr>
          <p:cNvPr id="5" name="Рисунок 4" descr="insect_wallpap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4389120" cy="345758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 місце – Армійська мураха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spider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5"/>
            <a:ext cx="4685693" cy="3071834"/>
          </a:xfrm>
          <a:prstGeom prst="rect">
            <a:avLst/>
          </a:prstGeom>
        </p:spPr>
      </p:pic>
      <p:pic>
        <p:nvPicPr>
          <p:cNvPr id="5" name="Рисунок 4" descr="29082009094653_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4308060" cy="338613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 місце – Ґедзь (овід)</a:t>
            </a:r>
            <a:endParaRPr lang="ru-RU" dirty="0"/>
          </a:p>
        </p:txBody>
      </p:sp>
      <p:pic>
        <p:nvPicPr>
          <p:cNvPr id="4" name="Содержимое 3" descr="spider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286248" cy="3043236"/>
          </a:xfrm>
        </p:spPr>
      </p:pic>
      <p:pic>
        <p:nvPicPr>
          <p:cNvPr id="5" name="Рисунок 4" descr="0_348d_e14cd7a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499" y="3286124"/>
            <a:ext cx="4762501" cy="357187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164</TotalTime>
  <Words>62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Топ-10 найнебезпечніших комах</vt:lpstr>
      <vt:lpstr>10 місце – Вогняні мурахи</vt:lpstr>
      <vt:lpstr>9 місце – Поцілункові клопи</vt:lpstr>
      <vt:lpstr>8 місце – Жовта мураха</vt:lpstr>
      <vt:lpstr>7 місце - Лономія</vt:lpstr>
      <vt:lpstr>6 місце – Бджола-тигр</vt:lpstr>
      <vt:lpstr>5 місце – Мураха-куля</vt:lpstr>
      <vt:lpstr>4 місце – Армійська мураха</vt:lpstr>
      <vt:lpstr>3 місце – Ґедзь (овід)</vt:lpstr>
      <vt:lpstr>2 місце – Муха цеце</vt:lpstr>
      <vt:lpstr>1 місце – Малярійний комар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 10 отруйних гусениць.</dc:title>
  <dc:creator>Анюта</dc:creator>
  <cp:lastModifiedBy>Admin</cp:lastModifiedBy>
  <cp:revision>14</cp:revision>
  <dcterms:created xsi:type="dcterms:W3CDTF">2012-12-05T14:23:04Z</dcterms:created>
  <dcterms:modified xsi:type="dcterms:W3CDTF">2014-04-14T15:15:32Z</dcterms:modified>
</cp:coreProperties>
</file>