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12.01.2013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05800" cy="33843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Принцип відносності А.Ейнштейна. Основні положення спеціальної теорії відносності (СТВ). Швидкість світла у вакуумі.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2276766" cy="188922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Відносність часу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643182"/>
            <a:ext cx="3055830" cy="171492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Відносність довжини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143116"/>
            <a:ext cx="3316113" cy="287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Релятивістський закон додавання швидкостей</a:t>
            </a:r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43248"/>
            <a:ext cx="2038760" cy="13970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56176" y="5157192"/>
            <a:ext cx="2530624" cy="9388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Виконала: </a:t>
            </a:r>
            <a:r>
              <a:rPr lang="uk-UA" dirty="0" err="1" smtClean="0"/>
              <a:t>Казновецька</a:t>
            </a:r>
            <a:r>
              <a:rPr lang="uk-UA" dirty="0" smtClean="0"/>
              <a:t>  Анастасія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                    10 клас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219200"/>
          </a:xfrm>
        </p:spPr>
        <p:txBody>
          <a:bodyPr/>
          <a:lstStyle/>
          <a:p>
            <a:r>
              <a:rPr lang="uk-UA" dirty="0" smtClean="0"/>
              <a:t>                    Дякую за увагу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798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2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Простір тривимірний і одномірний час</a:t>
            </a:r>
          </a:p>
          <a:p>
            <a:r>
              <a:rPr lang="uk-UA" dirty="0" smtClean="0"/>
              <a:t>Зворотність простору і незворотність часу</a:t>
            </a:r>
          </a:p>
          <a:p>
            <a:r>
              <a:rPr lang="uk-UA" dirty="0" smtClean="0"/>
              <a:t>Однорідність простору і часу (усі точки простору рівноправні і проміжки часу)</a:t>
            </a:r>
          </a:p>
          <a:p>
            <a:r>
              <a:rPr lang="uk-UA" dirty="0" smtClean="0"/>
              <a:t>Ізотропність простору (однаковість властивостей в усіх напрямках)</a:t>
            </a:r>
          </a:p>
          <a:p>
            <a:r>
              <a:rPr lang="uk-UA" dirty="0" smtClean="0"/>
              <a:t>Абсолютність простору і часу.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Класична механіка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571612"/>
            <a:ext cx="428625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900618" cy="4525963"/>
          </a:xfrm>
        </p:spPr>
        <p:txBody>
          <a:bodyPr>
            <a:normAutofit/>
          </a:bodyPr>
          <a:lstStyle/>
          <a:p>
            <a:r>
              <a:rPr lang="uk-UA" dirty="0" smtClean="0"/>
              <a:t>Будь-які механічні процеси в будь-якій інерційній СВ відбуваються однаково.</a:t>
            </a:r>
          </a:p>
          <a:p>
            <a:r>
              <a:rPr lang="uk-UA" dirty="0" smtClean="0"/>
              <a:t>Ніякими механічними дослідами не можна встановити, чи тіло перебуває в стані спокою чи в стані руху.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 основі класичної механіки – принцип відносності Галілея</a:t>
            </a:r>
            <a:endParaRPr lang="ru-RU" dirty="0"/>
          </a:p>
        </p:txBody>
      </p:sp>
      <p:graphicFrame>
        <p:nvGraphicFramePr>
          <p:cNvPr id="5" name="Об'єкт 4"/>
          <p:cNvGraphicFramePr>
            <a:graphicFrameLocks noChangeAspect="1"/>
          </p:cNvGraphicFramePr>
          <p:nvPr/>
        </p:nvGraphicFramePr>
        <p:xfrm>
          <a:off x="5715008" y="5286388"/>
          <a:ext cx="2580928" cy="1208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3" imgW="596880" imgH="279360" progId="Equation.3">
                  <p:embed/>
                </p:oleObj>
              </mc:Choice>
              <mc:Fallback>
                <p:oleObj name="Формула" r:id="rId3" imgW="596880" imgH="279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5286388"/>
                        <a:ext cx="2580928" cy="12080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643050"/>
            <a:ext cx="2867380" cy="342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257676" cy="4525963"/>
          </a:xfrm>
        </p:spPr>
        <p:txBody>
          <a:bodyPr/>
          <a:lstStyle/>
          <a:p>
            <a:r>
              <a:rPr lang="uk-UA" dirty="0" smtClean="0"/>
              <a:t>Максвел сформулював основні закони електродинаміки де швидкість світла в вакуумі  3</a:t>
            </a:r>
            <a:r>
              <a:rPr lang="uk-UA" dirty="0" smtClean="0">
                <a:sym typeface="Symbol"/>
              </a:rPr>
              <a:t>10</a:t>
            </a:r>
            <a:r>
              <a:rPr lang="uk-UA" baseline="30000" dirty="0" smtClean="0">
                <a:sym typeface="Symbol"/>
              </a:rPr>
              <a:t>8</a:t>
            </a:r>
            <a:r>
              <a:rPr lang="uk-UA" dirty="0" smtClean="0">
                <a:sym typeface="Symbol"/>
              </a:rPr>
              <a:t> м/с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Суперечності між </a:t>
            </a:r>
            <a:br>
              <a:rPr lang="uk-UA" dirty="0" smtClean="0"/>
            </a:br>
            <a:r>
              <a:rPr lang="uk-UA" dirty="0" smtClean="0"/>
              <a:t>електродинамікою та механікою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214950"/>
            <a:ext cx="2625514" cy="72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30670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uk-UA" dirty="0" smtClean="0"/>
              <a:t>Світло поширюється в </a:t>
            </a:r>
            <a:r>
              <a:rPr lang="uk-UA" dirty="0" err="1" smtClean="0"/>
              <a:t>“ефірі”</a:t>
            </a: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Припущення Лоренца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643050"/>
            <a:ext cx="336232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437247" cy="272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525963"/>
          </a:xfrm>
        </p:spPr>
        <p:txBody>
          <a:bodyPr/>
          <a:lstStyle/>
          <a:p>
            <a:r>
              <a:rPr lang="uk-UA" dirty="0" err="1" smtClean="0"/>
              <a:t>Майкельсон</a:t>
            </a:r>
            <a:r>
              <a:rPr lang="uk-UA" dirty="0" smtClean="0"/>
              <a:t> і </a:t>
            </a:r>
            <a:r>
              <a:rPr lang="uk-UA" dirty="0" err="1" smtClean="0"/>
              <a:t>Морлі</a:t>
            </a:r>
            <a:endParaRPr lang="uk-UA" dirty="0" smtClean="0"/>
          </a:p>
          <a:p>
            <a:r>
              <a:rPr lang="uk-UA" dirty="0" smtClean="0"/>
              <a:t>Дослід з дослідженням швидкості світла в СВ </a:t>
            </a:r>
            <a:r>
              <a:rPr lang="uk-UA" dirty="0" err="1" smtClean="0"/>
              <a:t>зв</a:t>
            </a:r>
            <a:r>
              <a:rPr lang="en-US" dirty="0" smtClean="0"/>
              <a:t>’</a:t>
            </a:r>
            <a:r>
              <a:rPr lang="uk-UA" dirty="0" err="1" smtClean="0"/>
              <a:t>язаній</a:t>
            </a:r>
            <a:r>
              <a:rPr lang="uk-UA" dirty="0" smtClean="0"/>
              <a:t> з Землею</a:t>
            </a:r>
          </a:p>
          <a:p>
            <a:r>
              <a:rPr lang="uk-UA" dirty="0" smtClean="0"/>
              <a:t>Швидкість стала</a:t>
            </a:r>
          </a:p>
          <a:p>
            <a:r>
              <a:rPr lang="uk-UA" dirty="0" err="1" smtClean="0"/>
              <a:t>“Ефіру”</a:t>
            </a:r>
            <a:r>
              <a:rPr lang="uk-UA" dirty="0" smtClean="0"/>
              <a:t> не існує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Спростування припущення Лоренца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428736"/>
            <a:ext cx="4057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525963"/>
          </a:xfrm>
        </p:spPr>
        <p:txBody>
          <a:bodyPr/>
          <a:lstStyle/>
          <a:p>
            <a:r>
              <a:rPr lang="uk-UA" dirty="0" smtClean="0"/>
              <a:t>Закони класичної механіки працюють коли швидкості руху тіла  </a:t>
            </a:r>
            <a:r>
              <a:rPr lang="en-US" dirty="0" smtClean="0"/>
              <a:t>&lt;&lt;</a:t>
            </a:r>
            <a:r>
              <a:rPr lang="ru-RU" dirty="0" smtClean="0"/>
              <a:t> </a:t>
            </a:r>
            <a:r>
              <a:rPr lang="uk-UA" dirty="0" smtClean="0"/>
              <a:t>швидкості світла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Поєднання </a:t>
            </a:r>
            <a:br>
              <a:rPr lang="uk-UA" dirty="0" smtClean="0"/>
            </a:br>
            <a:r>
              <a:rPr lang="uk-UA" dirty="0" smtClean="0"/>
              <a:t>непоєднуваного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714488"/>
            <a:ext cx="3998983" cy="390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Усі закони фізики в інерційних СВ  протікають однаково</a:t>
            </a:r>
          </a:p>
          <a:p>
            <a:r>
              <a:rPr lang="uk-UA" dirty="0" smtClean="0"/>
              <a:t>Швидкість поширення світла в усіх інерційних СВ стала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Спеціальна теорія відносності (СТВ)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3574762" cy="2560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Від</a:t>
            </a:r>
            <a:r>
              <a:rPr lang="uk-UA" dirty="0" smtClean="0"/>
              <a:t>носність одночасності</a:t>
            </a:r>
            <a:endParaRPr lang="ru-RU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3617250" cy="258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197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Бумажная</vt:lpstr>
      <vt:lpstr>Формула</vt:lpstr>
      <vt:lpstr>Принцип відносності А.Ейнштейна. Основні положення спеціальної теорії відносності (СТВ). Швидкість світла у вакуумі.</vt:lpstr>
      <vt:lpstr>Класична механіка</vt:lpstr>
      <vt:lpstr>В основі класичної механіки – принцип відносності Галілея</vt:lpstr>
      <vt:lpstr>Суперечності між  електродинамікою та механікою</vt:lpstr>
      <vt:lpstr>Припущення Лоренца</vt:lpstr>
      <vt:lpstr>Спростування припущення Лоренца</vt:lpstr>
      <vt:lpstr>Поєднання  непоєднуваного</vt:lpstr>
      <vt:lpstr>Спеціальна теорія відносності (СТВ) </vt:lpstr>
      <vt:lpstr>Відносність одночасності</vt:lpstr>
      <vt:lpstr>Відносність часу</vt:lpstr>
      <vt:lpstr>Відносність довжини</vt:lpstr>
      <vt:lpstr>Релятивістський закон додавання швидкостей</vt:lpstr>
      <vt:lpstr>                    Дякую за увагу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 відносності А.Ейнштейна. Основні положення спеціальної теорії відносності (СТВ). Швидкість світла у вакуумі.</dc:title>
  <cp:lastModifiedBy>BEST</cp:lastModifiedBy>
  <cp:revision>18</cp:revision>
  <dcterms:modified xsi:type="dcterms:W3CDTF">2013-01-12T18:15:00Z</dcterms:modified>
</cp:coreProperties>
</file>