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754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0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6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3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406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5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0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7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2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3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85FE65-6659-40C6-9473-05DA9EFD3072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4A743A-9DED-4130-94ED-B83E5FB282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 во время Хрущёвской «оттепели»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75" y="2098622"/>
            <a:ext cx="10173525" cy="402336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Во время периода </a:t>
            </a:r>
            <a:r>
              <a:rPr lang="ru-RU" sz="2800" dirty="0" err="1"/>
              <a:t>Десталинизации</a:t>
            </a:r>
            <a:r>
              <a:rPr lang="ru-RU" sz="2800" dirty="0"/>
              <a:t> заметно ослабла цензура, прежде всего в литературе, кино и других видах искусства, где стало возможным более открытое освещение действительности. В период "оттепели" отмечается заметный подъем в литературе и искусстве, чему немало способствовала реабилитация части деятелей культуры, репрессированных при Сталине. Многие впервые узнали о существовании таких фигур, как Мандельштам, Бальмонт, Цветаева, Модильяни, Савинков и др. Искусственно прерванная связь эпох — дореволюционной и советской — восстанавливалась. Кого-то из авторов Серебряного века, в частности, Блока и Есенина, в 1950-е уже начали упоминать и печатать. Другие авторы все еще находились под запретом.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1"/>
          <a:stretch/>
        </p:blipFill>
        <p:spPr>
          <a:xfrm>
            <a:off x="949176" y="0"/>
            <a:ext cx="4788330" cy="20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7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В начале 1950-х на страницах литературных журналов стали появляться статьи и произведения, сыгравшие роль возбудителя общественного мнения. Главной платформой сторонников «оттепели» стал литературный журнал </a:t>
            </a:r>
            <a:r>
              <a:rPr lang="ru-RU" sz="2800" b="1" dirty="0"/>
              <a:t>«</a:t>
            </a:r>
            <a:r>
              <a:rPr lang="ru-RU" sz="2800" dirty="0"/>
              <a:t>Новый</a:t>
            </a:r>
            <a:r>
              <a:rPr lang="ru-RU" sz="2800" b="1" dirty="0"/>
              <a:t> </a:t>
            </a:r>
            <a:r>
              <a:rPr lang="ru-RU" sz="2800" dirty="0"/>
              <a:t>мир</a:t>
            </a:r>
            <a:r>
              <a:rPr lang="ru-RU" sz="2800" b="1" dirty="0"/>
              <a:t>».</a:t>
            </a:r>
            <a:r>
              <a:rPr lang="ru-RU" sz="2800" dirty="0"/>
              <a:t> С 1950 по 1970 журнал "Новый мир" возглавлял А. Т</a:t>
            </a:r>
            <a:r>
              <a:rPr lang="ru-RU" sz="2800" dirty="0" smtClean="0"/>
              <a:t>. Твардовский</a:t>
            </a:r>
            <a:r>
              <a:rPr lang="ru-RU" sz="2800" dirty="0"/>
              <a:t>. На посту главного редактора он способствовал появлению в журнале ярких и смелых публикаций, собирая вокруг себя лучших писателей и публицистов. "Новомирская проза" выносила на суд читателей серьезные общественные и нравственные проблемы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06336"/>
            <a:ext cx="3118864" cy="1917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2992" y="1377340"/>
            <a:ext cx="157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литературный журнал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7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256" y="1437587"/>
            <a:ext cx="8734469" cy="4723369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 1952 в "Новом мире" был опубликован цикл очерков Валентина Овечкина </a:t>
            </a:r>
            <a:r>
              <a:rPr lang="ru-RU" sz="2800" dirty="0" smtClean="0"/>
              <a:t>«Районные</a:t>
            </a:r>
            <a:r>
              <a:rPr lang="ru-RU" sz="2800" b="1" dirty="0" smtClean="0"/>
              <a:t> </a:t>
            </a:r>
            <a:r>
              <a:rPr lang="ru-RU" sz="2800" dirty="0" smtClean="0"/>
              <a:t>будни»</a:t>
            </a:r>
            <a:r>
              <a:rPr lang="ru-RU" sz="2800" b="1" dirty="0" smtClean="0"/>
              <a:t>.</a:t>
            </a:r>
            <a:r>
              <a:rPr lang="ru-RU" sz="2800" dirty="0" smtClean="0"/>
              <a:t> </a:t>
            </a:r>
            <a:r>
              <a:rPr lang="ru-RU" sz="2800" dirty="0"/>
              <a:t>Эта публикация положила начало целому направлению в литературе — </a:t>
            </a:r>
            <a:r>
              <a:rPr lang="ru-RU" sz="2800" b="1" dirty="0"/>
              <a:t>"</a:t>
            </a:r>
            <a:r>
              <a:rPr lang="ru-RU" sz="2800" dirty="0"/>
              <a:t>деревенской прозе</a:t>
            </a:r>
            <a:r>
              <a:rPr lang="ru-RU" sz="2800" b="1" dirty="0"/>
              <a:t>".</a:t>
            </a:r>
            <a:r>
              <a:rPr lang="ru-RU" sz="2800" dirty="0"/>
              <a:t> Деревенская проза показывала мудрость крестьян, живущих с природой в одном ритме и чутко реагирующих на любую фальшь. Один из самых ярких впоследствии "деревенщиков", Федор Абрамов, начинал печататься в "Новом мире" как критик. В 1954 была опубликована его статья «Люди колхозной деревни в послевоенной прозе», где он призывал писать "только правду — прямую и нелицеприятную".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2044" r="15376" b="2680"/>
          <a:stretch/>
        </p:blipFill>
        <p:spPr>
          <a:xfrm>
            <a:off x="9563725" y="1437587"/>
            <a:ext cx="2518347" cy="44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9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73" y="3859994"/>
            <a:ext cx="2107352" cy="2678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95" y="3804379"/>
            <a:ext cx="3645936" cy="27344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207" y="727023"/>
            <a:ext cx="9720073" cy="1011836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 1955-1956 появилось множество новых журналов — "Юность", "Москва", "Молодая гвардия", "Дружба народов", "Урал", "Волга"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" y="2302301"/>
            <a:ext cx="1976100" cy="2719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65" y="2025606"/>
            <a:ext cx="2269136" cy="3272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r="18682" b="6840"/>
          <a:stretch/>
        </p:blipFill>
        <p:spPr>
          <a:xfrm>
            <a:off x="9094324" y="1573698"/>
            <a:ext cx="2277694" cy="33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060" y="367259"/>
            <a:ext cx="9720073" cy="402336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Предпосылки оттепели закладывались в 1945. Многие писатели были фронтовиками. Проза о войне реальных участников военных действий или, как ее называли, "офицерская проза", несла важное понимание правды о прошедшей войне. Первым поднял эту тему, ставшую центральной в военной прозе 1950-1960, Виктор Некрасов в повести «</a:t>
            </a:r>
            <a:r>
              <a:rPr lang="ru-RU" sz="2800" b="1" dirty="0"/>
              <a:t>В окопах Сталинграда»</a:t>
            </a:r>
            <a:r>
              <a:rPr lang="ru-RU" sz="2800" dirty="0"/>
              <a:t>, вышедшей в 1946. Константин Симонов, служивший фронтовым журналистом, описал свои впечатления в трилогии «</a:t>
            </a:r>
            <a:r>
              <a:rPr lang="ru-RU" sz="2800" b="1" dirty="0"/>
              <a:t>Живые и мертвые»</a:t>
            </a:r>
            <a:r>
              <a:rPr lang="ru-RU" sz="2800" dirty="0"/>
              <a:t> (1959-1979). В повестях писателей-фронтовиков Григория Бакланова «</a:t>
            </a:r>
            <a:r>
              <a:rPr lang="ru-RU" sz="2800" b="1" dirty="0"/>
              <a:t>Пядь земли»</a:t>
            </a:r>
            <a:r>
              <a:rPr lang="ru-RU" sz="2800" dirty="0"/>
              <a:t> (1959) и </a:t>
            </a:r>
            <a:r>
              <a:rPr lang="ru-RU" sz="2800" b="1" dirty="0"/>
              <a:t>«Мертвые сраму не </a:t>
            </a:r>
            <a:r>
              <a:rPr lang="ru-RU" sz="2800" b="1" dirty="0" err="1"/>
              <a:t>имут</a:t>
            </a:r>
            <a:r>
              <a:rPr lang="ru-RU" sz="2800" b="1" dirty="0"/>
              <a:t>»</a:t>
            </a:r>
            <a:r>
              <a:rPr lang="ru-RU" sz="2800" dirty="0"/>
              <a:t> (1961), Юрия Бондарева </a:t>
            </a:r>
            <a:r>
              <a:rPr lang="ru-RU" sz="2800" b="1" dirty="0"/>
              <a:t>«Батальоны просят огня»</a:t>
            </a:r>
            <a:r>
              <a:rPr lang="ru-RU" sz="2800" dirty="0"/>
              <a:t> (1957), Константина Воробьева </a:t>
            </a:r>
            <a:r>
              <a:rPr lang="ru-RU" sz="2800" b="1" dirty="0"/>
              <a:t>«Убиты под Москвой» </a:t>
            </a:r>
            <a:r>
              <a:rPr lang="ru-RU" sz="2800" dirty="0"/>
              <a:t>(1963) на фоне подробного, без прикрас описания военной жизни впервые прозвучала тема осознанного личного выбора в ситуации между жизнью и смертью.</a:t>
            </a:r>
          </a:p>
        </p:txBody>
      </p:sp>
    </p:spTree>
    <p:extLst>
      <p:ext uri="{BB962C8B-B14F-4D97-AF65-F5344CB8AC3E}">
        <p14:creationId xmlns:p14="http://schemas.microsoft.com/office/powerpoint/2010/main" val="358810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295" y="247337"/>
            <a:ext cx="11077931" cy="6078511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Период оттепели сопровождается расцветом поэзии. Эйфория от открывшихся возможностей требовала эмоционального выплеска. С 1955 в стране стал проводиться праздник День поэзии. В одно из сентябрьских воскресений повсюду в стране в залах библиотек и театров читались стихи. С 1956 стал выходить альманах с одноименным названием. Поэты выступали с трибун, собирали стадионы. Поэтические вечера в Политехническом музее привлекали тысячи восторженных слушателей. С тех пор, как в 1958 на площади Маяковского был торжественно открыт памятник поэту, это место стало местом паломничества и встреч поэтов и любителей поэзии. Здесь читались стихи, обменивались книгами и журналами, шел диалог о происходящем в стране и мире. Наибольшую популярность снискали поэты яркого публицистического темперамента — Роберт Рождественский и Евгений Евтушенко</a:t>
            </a:r>
            <a:r>
              <a:rPr lang="ru-RU" sz="2400" b="1" dirty="0"/>
              <a:t>.</a:t>
            </a:r>
            <a:r>
              <a:rPr lang="ru-RU" sz="2400" dirty="0"/>
              <a:t> Не менее популярный Андрей Вознесенский был больше ориентирован на эстетику новой современности — аэропортов, неона, новых марок машин. Камерные, интимные мотивы Беллы</a:t>
            </a:r>
            <a:r>
              <a:rPr lang="ru-RU" sz="2400" b="1" dirty="0"/>
              <a:t> </a:t>
            </a:r>
            <a:r>
              <a:rPr lang="ru-RU" sz="2400" dirty="0"/>
              <a:t>Ахмадулиной, ее своеобразная, певучая авторская манера исполнения неуловимо напоминали поэтесс Серебряного века, привлекая к ней немало поклонников. </a:t>
            </a:r>
            <a:r>
              <a:rPr lang="ru-RU" sz="2400" b="1" dirty="0"/>
              <a:t>"</a:t>
            </a:r>
            <a:r>
              <a:rPr lang="ru-RU" sz="2400" dirty="0"/>
              <a:t>Тихие</a:t>
            </a:r>
            <a:r>
              <a:rPr lang="ru-RU" sz="2400" b="1" dirty="0"/>
              <a:t> </a:t>
            </a:r>
            <a:r>
              <a:rPr lang="ru-RU" sz="2400" dirty="0"/>
              <a:t>лирики</a:t>
            </a:r>
            <a:r>
              <a:rPr lang="ru-RU" sz="2400" b="1" dirty="0"/>
              <a:t>"</a:t>
            </a:r>
            <a:r>
              <a:rPr lang="ru-RU" sz="2400" dirty="0"/>
              <a:t> Владимир Соколов и Николай Рубцов обращались к природе в поисках подлинности бытия и гармонии с миром.</a:t>
            </a:r>
          </a:p>
        </p:txBody>
      </p:sp>
    </p:spTree>
    <p:extLst>
      <p:ext uri="{BB962C8B-B14F-4D97-AF65-F5344CB8AC3E}">
        <p14:creationId xmlns:p14="http://schemas.microsoft.com/office/powerpoint/2010/main" val="257177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564" y="2480872"/>
            <a:ext cx="4657143" cy="210611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Презентацию </a:t>
            </a:r>
            <a:r>
              <a:rPr lang="ru-RU" sz="2800" b="1" i="1" dirty="0" err="1" smtClean="0"/>
              <a:t>ваполнила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Ученица 11 А класса</a:t>
            </a:r>
          </a:p>
          <a:p>
            <a:pPr algn="ctr"/>
            <a:r>
              <a:rPr lang="ru-RU" sz="2800" b="1" i="1" dirty="0" err="1" smtClean="0"/>
              <a:t>Алчевской</a:t>
            </a:r>
            <a:r>
              <a:rPr lang="ru-RU" sz="2800" b="1" i="1" dirty="0" smtClean="0"/>
              <a:t> ИТГ</a:t>
            </a:r>
          </a:p>
          <a:p>
            <a:pPr algn="ctr"/>
            <a:r>
              <a:rPr lang="ru-RU" sz="2800" b="1" i="1" dirty="0" err="1" smtClean="0"/>
              <a:t>Мозолевская</a:t>
            </a:r>
            <a:r>
              <a:rPr lang="ru-RU" sz="2800" b="1" i="1" dirty="0" smtClean="0"/>
              <a:t> Анастасия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578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</TotalTime>
  <Words>682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Интеграл</vt:lpstr>
      <vt:lpstr>Литература во время Хрущёвской «оттепели»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во время Хрущёвской «оттепели»</dc:title>
  <dc:creator>Учетная запись Майкрософт</dc:creator>
  <cp:lastModifiedBy>Учетная запись Майкрософт</cp:lastModifiedBy>
  <cp:revision>4</cp:revision>
  <dcterms:created xsi:type="dcterms:W3CDTF">2013-12-03T12:39:10Z</dcterms:created>
  <dcterms:modified xsi:type="dcterms:W3CDTF">2013-12-03T13:08:33Z</dcterms:modified>
</cp:coreProperties>
</file>