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6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21316" y="1500174"/>
            <a:ext cx="7222684" cy="648568"/>
          </a:xfrm>
        </p:spPr>
        <p:txBody>
          <a:bodyPr/>
          <a:lstStyle/>
          <a:p>
            <a:r>
              <a:rPr lang="ru-RU" dirty="0" smtClean="0"/>
              <a:t>Костенко Ирина и Чеботарь Анна.2014 год.111 группа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2868"/>
            <a:ext cx="8643998" cy="7772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Парфюмер»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одного убийцы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dcp.sovserv.ru/media/images/e/4/6/291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7258076" cy="308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lfrance.net/sites/default/files/eyfelev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404" y="0"/>
            <a:ext cx="5072066" cy="6858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романа происходит во Франции середины XVIII века, в Эпоху Просвещения.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Приём, который использует автор в «Парфюмере» — принцип псевдо- историзма. Он будто бы убеждает читателя, что описанное действительно когда-то происходило, сообщая событиям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романа хронологическую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точность. Текст насыщен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датами. Так, между двумя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датами проходит вся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жизнь героя.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ics.livejournal.com/polosatik13/pic/000b3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5000652" cy="332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786842" cy="664371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рождается 17 июля 1738 года и умирает 25 июня 1767 года. Хотя позже автор отметит, что день смерти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пришёлся на день его рождения.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датированы и другие поворотные события жизни героя: встреча с девушкой с улицы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1 сентября 1753 года; 15 апреля 1766 года — герою зачитывают приговор.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Обращаясь к персонажам, с которыми сталкивается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Гренуй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отмечает время и обстоятельства их смерти. Так, читатель, наблюдая в реальном времени романа за гибелью кожевника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Грималя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парфюмера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узнаёт, что мадам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Гайар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умрёт от старости в 1799 году, а маркиз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Тайад-Эспинасс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пропадёт в горах в 1764.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Трагическая гибель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Джузеппе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также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«исторически привязана»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 1756 году — началу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Семилетней войны.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воображении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помеченные датами, словно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бутылки выдержанного вина,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хранятся ароматы, которые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ощущал: «бокал аромата 1752 года», «бутыль 1744 года».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86742" cy="135732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действия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Тот же эффект кажущейся реальности автор использует, описывая места, где происходит действие.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как и во времени, сюжет романа закольцован в пространстве — он начинается и заканчивается в одной и той же точке Парижа — на кладбище Невинных.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Путешествия героя не выходят за пределы Франции. Из Париж действие перемещается на вершину потухшего вулкана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Плон-дю-Канталь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Plomb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Cantal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провинции Овернь. После — на пути героя город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Монпелье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откуда он попадает в южный приморский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погоне за девушкой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Гренуй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отправляется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Ла-Напуль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Затем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снова Париж.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5357850" cy="6143668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чётко фиксирует малейшие передвижения героев на протяжении всего повествования.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Гренуй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наблюдающий фейерверк в Париже на Королевском мосту, подходит к галерее Лувра, здесь он чувствует нежный запах и идет по его следу. Он отходит от павильона Флоры, поворачивает назад и переходит через мост на другой берег. Дальнейший маршрут: особняк Майи — набережная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Малакэ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улица Сены — улица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подробно описаны лавка и дом парфюмера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 Мосту Менял, и прогулки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 Новому мосту.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3554" name="Picture 2" descr="http://kinoobzor.net/im/mov/perfume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 descr="http://www.1tv.ru/imgsize240x180/PR200710021439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9" y="3143248"/>
            <a:ext cx="342902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Черты характера героя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71546"/>
            <a:ext cx="5357850" cy="6429420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совсем не обращал внимания на людей, на Бога: "О Боге он и не подозревал. Он не раскаивался и не ждал небесного провидения ". Он не имел ни совести, ни жалости, не знал сострадания к живому. Однако ему удавалось создавать такие духи, равных которым не было. Он создал даже ароматы, которые заставляли людей полюбить его безумно. </a:t>
            </a:r>
          </a:p>
          <a:p>
            <a:pPr fontAlgn="t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"Он хотел стать всемогущим богом Запаха ... в настоящем мире и над реальными людьми". Он мыслил себя совершенным художником, способным управлять людьми. Для этого ему ничего не жалко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media.filmz.ru/photos/full/filmz.ru_f_4552.jpg"/>
          <p:cNvPicPr>
            <a:picLocks noChangeAspect="1" noChangeArrowheads="1"/>
          </p:cNvPicPr>
          <p:nvPr/>
        </p:nvPicPr>
        <p:blipFill>
          <a:blip r:embed="rId2" cstate="print"/>
          <a:srcRect l="17053" t="-2359"/>
          <a:stretch>
            <a:fillRect/>
          </a:stretch>
        </p:blipFill>
        <p:spPr bwMode="auto">
          <a:xfrm>
            <a:off x="5357818" y="1500174"/>
            <a:ext cx="3786181" cy="31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Гренуя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1.Рождение.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Казнь матери. Отказ кормилицы от малыша. Стремление отца Тер "является избавиться подозрительной ребенка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2.Пансион мадам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Гайар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3.В мастерской кожевника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Грималя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4.Года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5.Сим лет, проведенных на вершине горы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Возвращение к человечеству. Роль «живого экспоната" в псевдонаучных исследованиях маркиза де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Тайад-Еспинассу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Жизнь в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Грасе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8. Казнь и гибель.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04" cy="3214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идея романа в том, что гениальная личность несет человечеству неизбежное зло, не случайно неведомый искусный парфюмер поставлен в один ряд с такими знаменитыми исчадиями ада, как маркиз де Сад, Сен-Жюст,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Фуше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Бонапарт, жившие с ним в одно время. Гений в трактовке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натура демоническая, исключительный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надличностный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дар порабощает каждого отдельного человека и человечество в целом.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mg11.nnm.me/f/5/1/f/b/cfc2323ee472640e286ceb3b4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48109"/>
            <a:ext cx="6858000" cy="289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501090" cy="35004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мир - особая грандиозная знаковая система, состоящая исключительно из запахов. В младенчестве он заговорил только потому, что нужно было назвать предметы и явления, которые он различал исключительно по запаху. Он находил дорогу по запаху, ориентировался в жизни по ароматам и вони, не делая различия между прекрасным и отвратительным.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cinema-hd.kz/_ld/5/21213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6858000" cy="289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358114" cy="47149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всей демонстративной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остраненности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Патрик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рассказал весьма актуальную притчу о том, что зло соблазняет и одурманивает, что красота поменялась местами с уродством, ибо прекрасное в обществе, провоцирующем инстинкты потребления, превратилось в нечто искусственное, фальшивое, создаваемое не природой, а сконструированное на компьютерах. Самый главный достаточно прозрачный тезис заключается в том, что злой гений превращает своих поклонников в скопище марионеток, рабов и пленников гения.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mg.dni.ru/binaries/v2_articlepic/511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72008"/>
            <a:ext cx="2428892" cy="205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 descr="http://www.dw-world.de/image/0,,2150322_4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00570"/>
            <a:ext cx="2928958" cy="2165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972452" cy="564120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Сердцевина романа, его идея –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запах, метафора запаха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Сама техника письма П.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оказалась сориентированной по центральной метафоре и совпала с технологией парфюмерного дела: роман, как и хорошие духи, сделан на гармонии контрастов. Две основные темы перекликаются в романе: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аромат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смрад, </a:t>
            </a: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смерть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и ничто.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4286280" cy="4071942"/>
          </a:xfrm>
        </p:spPr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Парфюмер. История одного убийцы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(нем. 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Das Parfum. Die Geschichte eines Mörders.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англ.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Perfume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Murderer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.) — роман немецкого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драматурга и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прозаика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Патрика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bilettorg.ru/userfiles/image/pictures_2/z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3887067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6" name="Picture 2" descr="http://kitabyukle.com/wp-content/uploads/2014/03/Patrik_Zyuskind__Parfyumer._Istoriya_odnogo_ubijt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1905000" cy="3057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429552" cy="335758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«Парфюмере» описан метод автора «непревзойденного аромата»: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«все, все пожирал он, вбирал в себя подряд…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постоянно составлял новые комбинации запахов, создавая и тут же разрушая без различимого творческого принципа. Сочинял свои ароматические композиции хаотическим способом, а именно смешивая ингредиенты, казалось бы, наугад, в диком беспорядке». Подобный творческий принцип лежит в основе романа.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Экранизация.2006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yjj.jpg"/>
          <p:cNvPicPr>
            <a:picLocks noChangeAspect="1"/>
          </p:cNvPicPr>
          <p:nvPr/>
        </p:nvPicPr>
        <p:blipFill>
          <a:blip r:embed="rId2"/>
          <a:srcRect l="3707"/>
          <a:stretch>
            <a:fillRect/>
          </a:stretch>
        </p:blipFill>
        <p:spPr>
          <a:xfrm>
            <a:off x="3286116" y="714356"/>
            <a:ext cx="5566816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2" name="Picture 2" descr="http://upload.wikimedia.org/wikipedia/ru/d/dd/Das-Parfu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296864" cy="464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57214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Уишоу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2" name="Picture 4" descr="Бен Уишоу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429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0" name="Picture 2" descr="http://ekoray.ru/wp-content/uploads/2013/08/%D0%BF%D0%B0%D1%80%D1%84%D1%8E%D0%BC%D0%B5%D1%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411081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943600"/>
            <a:ext cx="7772400" cy="91440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Рейчел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Херд-Вуд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lostfilm.info/images/news/25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810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4" descr="http://parfum.film.ru/img/large/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862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6" descr="http://pics.kinokadr.ru/photoes/2006/08/23/perfume/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714620"/>
            <a:ext cx="5715000" cy="308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429264"/>
            <a:ext cx="7772400" cy="9144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Дастин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Хоффман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6" name="Picture 4" descr="http://media.filmz.ru/photos/big/filmz.ru_b_4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6347654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4" name="Picture 2" descr="http://st.kp.yandex.net/images/actor_iphone/iphone360_22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5"/>
            <a:ext cx="2571768" cy="4071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86454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Алан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Рикман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Алан Рикман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2852726" cy="380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0" name="Picture 4" descr="http://www.sweetstyle.ru/style/assets/images/2009-2/zvezda/parf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28934"/>
            <a:ext cx="449497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2" name="Picture 6" descr="http://parfum.film.ru/img/cast/alan_rickman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429024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643074"/>
          </a:xfrm>
        </p:spPr>
        <p:txBody>
          <a:bodyPr/>
          <a:lstStyle/>
          <a:p>
            <a:pPr lvl="0"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Интересные факты: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 оригинале произведение носит название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— в дословном переводе — «духи, аромат».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-Стэнли Кубрик рассматривал возможность адаптировать роман для экрана, но в итоге пришел к мнению, что творение Патрика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подлежит экранизации.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-Слово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grenouille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сходное с фамилией центрального персонажа «Парфюмера», переводится с французского как «лягушка».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 сентябре 2006 года прошла презентация эксклюзивных духов французского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кутюрье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парфюмера Тьерри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Мюглера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Thierry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Mugler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На их создание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Мюглера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вдохновила книга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наборы флакончиков, выпущенных ограниченной партией, вошли такие ароматы, как «запах девственницы» 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Virgin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N1», «запах Парижа XVIII века» 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1738». Презентация была приурочена к мировой премьере фильма.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-Текст песни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Scentless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Apprentice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(Ученик без запаха), американской рок-группы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Nirvana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повествует о главном герое этой книги.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-Песня «История одного убийцы» из альбома Феникс российской рок-группы Ария, выпущенного в 2011 году, также описывает историю Парфюмера.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772400" cy="914400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avatars.yandex.net/get-tv-shows/1346947899757M76309/orig"/>
          <p:cNvPicPr>
            <a:picLocks noChangeAspect="1" noChangeArrowheads="1"/>
          </p:cNvPicPr>
          <p:nvPr/>
        </p:nvPicPr>
        <p:blipFill>
          <a:blip r:embed="rId2"/>
          <a:srcRect b="17224"/>
          <a:stretch>
            <a:fillRect/>
          </a:stretch>
        </p:blipFill>
        <p:spPr bwMode="auto">
          <a:xfrm>
            <a:off x="2000232" y="2857496"/>
            <a:ext cx="5505462" cy="34236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9001188" cy="642939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 роман был напечатан в Швейцарии в 1985 году. На сегодняшний день он признан самым знаменитым романом, написанным на немецком языке со времен Ремарка, и выдержал множество изданий общим тиражом более 12 миллионов экземпляров.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 переведена на 42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языка, включая латынь.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на русском языке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был опубликован 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восьмом номере журнала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«Иностранная литература»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1991 году,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переводе Э.В.Венгеровой.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www.meridian.kr.ua/system/files/images/karta_shveycar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30986"/>
            <a:ext cx="4071966" cy="4519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914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Биография поэта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000108"/>
            <a:ext cx="5143536" cy="5355452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Патрик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родился в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Амбахе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Штарнбергского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озера. Скрытно живет попеременно то в Мюнхене, то во Франции. Из-за своего скрытного жизненного стиля пресса называет его «фантомом немецкой развлекательной литературы». После окончания школы и альтернативной службы в армии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стал учить историю в Мюнхене и зарабатывать деньги на любых попавших под руки работах.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4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428604"/>
            <a:ext cx="3275559" cy="4330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857916" cy="614366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успех на театральной сцене к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Зюскинду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пришел с написанием «Контрабаса». Пять лет спустя (1985) с «Парфюмером» к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Зюскинду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приходит мировой успех. Для этого произведения он объехал места действия романа, вник в секреты парфюмерии и,  прежде всего, изучил большое количество литературных и культурологических источников, которые он впоследствии в изобилии использовал в романе. Роман «Парфюмер» окончательно сделал П.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Зюскинда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1985 году одним из самых известных и успешных писателей современной немецкой литературы.</a:t>
            </a:r>
          </a:p>
          <a:p>
            <a:endParaRPr lang="ru-RU" dirty="0"/>
          </a:p>
        </p:txBody>
      </p:sp>
      <p:pic>
        <p:nvPicPr>
          <p:cNvPr id="25602" name="Picture 2" descr="http://www.soyuz.ru/afisha/patrick_suskind/pic1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42"/>
            <a:ext cx="2318299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Зюскинд</a:t>
            </a:r>
            <a:r>
              <a:rPr lang="ru-RU" dirty="0" err="1" smtClean="0"/>
              <a:t>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«Контрабас» (1980)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«Голубь» (1987)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«Литературная амнезия»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«Парфюмер. История одного убийцы» (1985)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«Повесть о господине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Зоммере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(1991)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«Поединок»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«Тяга к глубине»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685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«История одного убийцы» рассказывает о жизни человека, чьи «гениальность и феноменальное тщеславие ограничивались сферой, не оставляющей следов в истории, — летучим царством запахов».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files.adme.ru/files/comment/part_396/3954705_1289852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4822047" cy="6429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316618.vk.me/v316618521/4ea8/tHUq7KC4B8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299" y="0"/>
            <a:ext cx="2638701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715172" cy="657227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Персонажи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Жан-Батист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Гренуй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протагонист, у него невероятно тонкое и сильное обоняние.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обвинена в детоубийстве.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Бюсси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простодушная кормилица.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Террье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знаток церковной догматики.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Мадам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Гайар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хозяйка приюта. Относится к детям только как к способу заработка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Грималь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кожевник. Очень грубый и жестокий человек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Девушка с улицы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первая жертва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Гренуя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Джузеппе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парижский парфюмер. Не обладая никакими творческими талантами в парфюмерии, имеет огромные знания в самой технологии производства и сохранении ароматов.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64371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Шенье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подмастерье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Пелисье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конкурент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Бальдини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самый популярный парфюмер. Только упоминается, лично не появляется.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Маркиз де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Тайад-Эспинасс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эксцентричный создатель «флюидальной теории».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Мадам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Арнульфи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вдова парфюмера из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Доминик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Дрюо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мастер-парфюмер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любовник Мадам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Арнульфи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Риши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Второй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проницательный человек.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Лаура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Риши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его дочь,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рыжеволосая красавица.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lena-fedotova.ru/wp-content/uploads/2013/03/perfume_1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03"/>
            <a:ext cx="4000528" cy="300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233</TotalTime>
  <Words>684</Words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Роман  «Парфюмер»  история одного убийцы</vt:lpstr>
      <vt:lpstr>Парфюмер. История одного убийцы (нем. Das Parfum. Die Geschichte eines Mörders., англ.  Perfume: The Story of a Murderer.) — роман немецкого  драматурга и  прозаика  Патрика Зюскинда.</vt:lpstr>
      <vt:lpstr>Впервые роман был напечатан в Швейцарии в 1985 году. На сегодняшний день он признан самым знаменитым романом, написанным на немецком языке со времен Ремарка, и выдержал множество изданий общим тиражом более 12 миллионов экземпляров.  Книга переведена на 42  языка, включая латынь. Впервые на русском языке  роман был опубликован в  восьмом номере журнала  «Иностранная литература»  в 1991 году,  в переводе Э.В.Венгеровой. </vt:lpstr>
      <vt:lpstr>Биография поэта</vt:lpstr>
      <vt:lpstr>Слайд 5</vt:lpstr>
      <vt:lpstr>Книги П. Зюскинда</vt:lpstr>
      <vt:lpstr>«История одного убийцы» рассказывает о жизни человека, чьи «гениальность и феноменальное тщеславие ограничивались сферой, не оставляющей следов в истории, — летучим царством запахов».   </vt:lpstr>
      <vt:lpstr>Персонажи Жан-Батист Гренуй — протагонист, у него невероятно тонкое и сильное обоняние. Мать Гренуя — обвинена в детоубийстве. Жанна Бюсси — простодушная кормилица. Отец Террье — знаток церковной догматики. Мадам Гайар — хозяйка приюта. Относится к детям только как к способу заработка Грималь — кожевник. Очень грубый и жестокий человек Девушка с улицы Марэ — первая жертва Гренуя. Джузеппе Бальдини — парижский парфюмер. Не обладая никакими творческими талантами в парфюмерии, имеет огромные знания в самой технологии производства и сохранении ароматов. </vt:lpstr>
      <vt:lpstr>Шенье — подмастерье Бальдини. Пелисье — конкурент Бальдини, самый популярный парфюмер. Только упоминается, лично не появляется. Маркиз де ла Тайад-Эспинасс — эксцентричный создатель «флюидальной теории». Мадам Арнульфи — вдова парфюмера из Грасса. Доминик Дрюо — мастер-парфюмер из Грасса и любовник Мадам Арнульфи. Антуан Риши — Второй  Консул Грасса,  проницательный человек. Лаура Риши — его дочь,  рыжеволосая красавица. </vt:lpstr>
      <vt:lpstr>Время Действие романа происходит во Франции середины XVIII века, в Эпоху Просвещения. Приём, который использует автор в «Парфюмере» — принцип псевдо- историзма. Он будто бы убеждает читателя, что описанное действительно когда-то происходило, сообщая событиям    романа хронологическую    точность. Текст насыщен         датами. Так, между двумя           датами проходит вся                     жизнь героя.   </vt:lpstr>
      <vt:lpstr>Он рождается 17 июля 1738 года и умирает 25 июня 1767 года. Хотя позже автор отметит, что день смерти Гренуя пришёлся на день его рождения. Также датированы и другие поворотные события жизни героя: встреча с девушкой с улицы Марэ — 1 сентября 1753 года; 15 апреля 1766 года — герою зачитывают приговор. Обращаясь к персонажам, с которыми сталкивается Гренуй, Зюскинд отмечает время и обстоятельства их смерти. Так, читатель, наблюдая в реальном времени романа за гибелью кожевника Грималя и парфюмера Бальдини, узнаёт, что мадам Гайар умрёт от старости в 1799 году, а маркиз Тайад-Эспинасс — пропадёт в горах в 1764.  Трагическая гибель  Джузеппе Бальдини также «исторически привязана»  к 1756 году — началу  Семилетней войны. В воображении Гренуя,  помеченные датами, словно  бутылки выдержанного вина,  хранятся ароматы, которые  он ощущал: «бокал аромата 1752 года», «бутыль 1744 года».   </vt:lpstr>
      <vt:lpstr>Место действия  Тот же эффект кажущейся реальности автор использует, описывая места, где происходит действие. Так же как и во времени, сюжет романа закольцован в пространстве — он начинается и заканчивается в одной и той же точке Парижа — на кладбище Невинных. Путешествия героя не выходят за пределы Франции. Из Париж действие перемещается на вершину потухшего вулкана Плон-дю-Канталь (Plomb du Cantal) в провинции Овернь. После — на пути героя город Монпелье, откуда он попадает в южный приморский Грасс. В погоне за девушкой Гренуй отправляется в Ла-Напуль. Затем Грасс и снова Париж. </vt:lpstr>
      <vt:lpstr>Зюскинд чётко фиксирует малейшие передвижения героев на протяжении всего повествования. Так Гренуй, наблюдающий фейерверк в Париже на Королевском мосту, подходит к галерее Лувра, здесь он чувствует нежный запах и идет по его следу. Он отходит от павильона Флоры, поворачивает назад и переходит через мост на другой берег. Дальнейший маршрут: особняк Майи — набережная Малакэ — улица Сены — улица Марэ. Также подробно описаны лавка и дом парфюмера Бальдини на Мосту Менял, и прогулки Бальдини к Новому мосту. </vt:lpstr>
      <vt:lpstr>Черты характера героя</vt:lpstr>
      <vt:lpstr>Етапи жизни Гренуя</vt:lpstr>
      <vt:lpstr>Проблематика</vt:lpstr>
      <vt:lpstr>Слайд 17</vt:lpstr>
      <vt:lpstr>Слайд 18</vt:lpstr>
      <vt:lpstr>Слайд 19</vt:lpstr>
      <vt:lpstr>Слайд 20</vt:lpstr>
      <vt:lpstr>Экранизация.2006 год</vt:lpstr>
      <vt:lpstr>Бен Уишоу </vt:lpstr>
      <vt:lpstr>Рейчел Херд-Вуд </vt:lpstr>
      <vt:lpstr>Дастин Хоффман </vt:lpstr>
      <vt:lpstr>Алан Рикман </vt:lpstr>
      <vt:lpstr>Интересные факты: -В оригинале произведение носит название «Das Parfum» — в дословном переводе — «духи, аромат». -Стэнли Кубрик рассматривал возможность адаптировать роман для экрана, но в итоге пришел к мнению, что творение Патрика Зюскинда не подлежит экранизации. -Слово grenouille, сходное с фамилией центрального персонажа «Парфюмера», переводится с французского как «лягушка». -В сентябре 2006 года прошла презентация эксклюзивных духов французского кутюрье и парфюмера Тьерри Мюглера (Thierry Mugler). На их создание Мюглера вдохновила книга Зюскинда. В наборы флакончиков, выпущенных ограниченной партией, вошли такие ароматы, как «запах девственницы» — «Virgin N1», «запах Парижа XVIII века» — «Paris 1738». Презентация была приурочена к мировой премьере фильма. -Текст песни Scentless Apprentice (Ученик без запаха), американской рок-группы Nirvana, повествует о главном герое этой книги. -Песня «История одного убийцы» из альбома Феникс российской рок-группы Ария, выпущенного в 2011 году, также описывает историю Парфюмера.  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 «Парфюмер»  история одного убийцы</dc:title>
  <dc:creator>Настюшка</dc:creator>
  <cp:lastModifiedBy>user</cp:lastModifiedBy>
  <cp:revision>18</cp:revision>
  <dcterms:created xsi:type="dcterms:W3CDTF">2013-05-20T23:15:31Z</dcterms:created>
  <dcterms:modified xsi:type="dcterms:W3CDTF">2014-05-14T03:09:24Z</dcterms:modified>
</cp:coreProperties>
</file>