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pull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84584" y="548680"/>
            <a:ext cx="9828584" cy="2160240"/>
          </a:xfrm>
        </p:spPr>
        <p:txBody>
          <a:bodyPr>
            <a:noAutofit/>
          </a:bodyPr>
          <a:lstStyle/>
          <a:p>
            <a:r>
              <a:rPr lang="uk-UA" sz="7200" dirty="0" smtClean="0"/>
              <a:t>Мода 1940-х років</a:t>
            </a:r>
            <a:endParaRPr lang="ru-RU" sz="72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426389" y="2965473"/>
            <a:ext cx="7062266" cy="3307749"/>
            <a:chOff x="426389" y="2965473"/>
            <a:chExt cx="7062266" cy="3307749"/>
          </a:xfrm>
        </p:grpSpPr>
        <p:pic>
          <p:nvPicPr>
            <p:cNvPr id="14338" name="Picture 2" descr="http://www.moda-veka.ru/images/stories/fashion-1940s/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21338846">
              <a:off x="426389" y="2965473"/>
              <a:ext cx="3073103" cy="2827456"/>
            </a:xfrm>
            <a:prstGeom prst="rect">
              <a:avLst/>
            </a:prstGeom>
            <a:ln w="190500" cap="sq">
              <a:solidFill>
                <a:schemeClr val="tx2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4340" name="Picture 4" descr="http://salemania.ua/files/files/%D1%84%D0%BE%D1%82%D0%BE%20%D0%BA%20%D0%BD%D0%BE%D0%B2%D0%BE%D1%81%D1%82%D1%8F%D0%BC/The%201940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417219">
              <a:off x="2701998" y="3660555"/>
              <a:ext cx="3244061" cy="2612667"/>
            </a:xfrm>
            <a:prstGeom prst="rect">
              <a:avLst/>
            </a:prstGeom>
            <a:ln w="190500" cap="sq">
              <a:solidFill>
                <a:srgbClr val="0070C0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4342" name="Picture 6" descr="http://img15.nnm.me/f/7/5/f/b/825adb6c341669d129dbe20ef7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0655340">
              <a:off x="5600858" y="3123519"/>
              <a:ext cx="1887797" cy="3067671"/>
            </a:xfrm>
            <a:prstGeom prst="rect">
              <a:avLst/>
            </a:prstGeom>
            <a:ln w="190500" cap="sq">
              <a:solidFill>
                <a:schemeClr val="accent1">
                  <a:lumMod val="75000"/>
                </a:schemeClr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Фото женщин 1940-1950 гг, уличный ст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3736848" cy="6021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2" name="Picture 4" descr="Фото женщин 1940-1950 гг, улич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476672"/>
            <a:ext cx="4264276" cy="58326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платья 1940-1950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372128" cy="34563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827584" y="404664"/>
            <a:ext cx="741682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Фото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модних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суконь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з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endParaRPr lang="ru-RU" sz="40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1940 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 1949 роки</a:t>
            </a: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мода 1940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350202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79512" y="302359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моду входить косметика.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Найстильніші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модниці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почали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робити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перші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експерименти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образами,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підбираючи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колір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помади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тіней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під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обраний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одяг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До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речі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саме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 40-х роках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губна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помада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набула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безліч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відтінків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стала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більш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насиченою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та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стійкою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Її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консистенція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наблизилася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до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сучасних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sz="28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зразків</a:t>
            </a:r>
            <a:r>
              <a:rPr lang="ru-RU" sz="2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6093296"/>
            <a:ext cx="7465505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Вплив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 моду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Другої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Світової</a:t>
            </a: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війни</a:t>
            </a:r>
            <a:endParaRPr lang="ru-RU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836712"/>
            <a:ext cx="77403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Все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змінилося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початком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Другої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світової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Одна за одною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країни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переводили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економіку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статус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військового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стану та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скорочували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обсяги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випуску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тканин , косметики 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взуття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зміну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пишним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спідницям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бантам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воланам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прийшов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мінімалістський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стиль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мілітарі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Тепер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моді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прості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прямі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спідниці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колін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комірці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манжети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тканини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дрібним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малюнком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Капелюшки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теж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поступово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пішли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минуле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поступившись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місцем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хусткам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.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9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платья 1940х год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060848"/>
            <a:ext cx="4536504" cy="4173880"/>
          </a:xfrm>
          <a:prstGeom prst="rect">
            <a:avLst/>
          </a:prstGeom>
          <a:ln w="1905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183560" y="2276872"/>
            <a:ext cx="396044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час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вийшла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широкого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вжитку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косметика.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Тільки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американські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заводи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продовжували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випускати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дорогий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жіночому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серцю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товар,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проте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вироблені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партії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надходили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Дотримуючись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прагненню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стати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красивішим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використовували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підручні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фарбувальні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матеріали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як вино,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вугілля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т.д.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60648"/>
            <a:ext cx="87849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 роки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війни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дизайнерами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був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запропонований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спортивний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стиль, а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також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нова модель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одягу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ru-RU" sz="28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сукня-сорочка</a:t>
            </a:r>
            <a:r>
              <a:rPr lang="ru-RU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endParaRPr lang="ru-RU" sz="2800" b="1" dirty="0" smtClean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4176464" cy="618630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Кінець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друга половина 40-х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ознаменувалися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поверненням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подовженим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спідниць-кльош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вільним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блуз, воланами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бантами. 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потрібному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місці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потрібний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час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опинився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Крістіан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Діор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Він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запропонував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жіночний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стиль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одягу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який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незважаючи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численну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критику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експертів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полюбився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абсолютній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більшості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жінок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Європи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Америки,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втомлених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війни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бідності</a:t>
            </a:r>
            <a:r>
              <a:rPr lang="ru-RU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434" name="Picture 2" descr="военная мода 1940-1950 г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836712"/>
            <a:ext cx="4081413" cy="532859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4572000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Модні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аксесуари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в </a:t>
            </a:r>
            <a:r>
              <a:rPr lang="ru-RU" sz="32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післявоєнні</a:t>
            </a:r>
            <a:r>
              <a:rPr lang="ru-RU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роки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9458" name="Picture 2" descr="модные аксессуары в послевоенные 1940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608512" cy="51799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9" name="Группа 8"/>
          <p:cNvGrpSpPr/>
          <p:nvPr/>
        </p:nvGrpSpPr>
        <p:grpSpPr>
          <a:xfrm>
            <a:off x="5220072" y="260648"/>
            <a:ext cx="3567481" cy="5976664"/>
            <a:chOff x="5220072" y="260648"/>
            <a:chExt cx="3567481" cy="5976664"/>
          </a:xfrm>
        </p:grpSpPr>
        <p:pic>
          <p:nvPicPr>
            <p:cNvPr id="19460" name="Picture 4" descr="модные сумки в послевоенные 1940е годы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92080" y="260648"/>
              <a:ext cx="3459486" cy="33843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9464" name="Picture 8" descr="модная обувь в послевоенные 1940е годы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3789040"/>
              <a:ext cx="3567481" cy="24482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3">
                  <a:lumMod val="75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949280"/>
            <a:ext cx="8352928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аксесуари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післявоєнні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роки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482" name="Picture 2" descr="модные шляпки в послевоенные 1940е г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327111" cy="5301208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484" name="Picture 4" descr="модная обувь в послевоенные 1940е год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12776"/>
            <a:ext cx="4052474" cy="3096344"/>
          </a:xfrm>
          <a:prstGeom prst="rect">
            <a:avLst/>
          </a:prstGeom>
          <a:ln w="1905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88641"/>
            <a:ext cx="4320480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Фото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жінок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1940-1949 </a:t>
            </a:r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рр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., </a:t>
            </a:r>
            <a:endParaRPr lang="ru-RU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r>
              <a:rPr lang="ru-RU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вуличний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стиль</a:t>
            </a:r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21506" name="Picture 2" descr="Фото женщин 1940-1950 гг, уличный стил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4370398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508" name="Picture 4" descr="Фото женщин 1940-1950 гг, уличный сти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92696"/>
            <a:ext cx="3790950" cy="49149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pull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59</TotalTime>
  <Words>277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Мода 1940-х років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Мода 1940-х років</dc:title>
  <cp:lastModifiedBy>SamLab.ws</cp:lastModifiedBy>
  <cp:revision>25</cp:revision>
  <dcterms:modified xsi:type="dcterms:W3CDTF">2013-10-12T05:46:32Z</dcterms:modified>
</cp:coreProperties>
</file>