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5" r:id="rId6"/>
    <p:sldId id="266" r:id="rId7"/>
    <p:sldId id="267" r:id="rId8"/>
    <p:sldId id="268" r:id="rId9"/>
    <p:sldId id="264" r:id="rId10"/>
    <p:sldId id="25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Race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White Americans</c:v>
                </c:pt>
                <c:pt idx="1">
                  <c:v>Hispanic or Latno</c:v>
                </c:pt>
                <c:pt idx="2">
                  <c:v>African Americans</c:v>
                </c:pt>
                <c:pt idx="3">
                  <c:v>National minorities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15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400"/>
          <a:stretch/>
        </p:blipFill>
        <p:spPr>
          <a:xfrm>
            <a:off x="1" y="0"/>
            <a:ext cx="917714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Ethnical diversity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en-US" sz="2800" smtClean="0"/>
              <a:t>Name</a:t>
            </a:r>
            <a:endParaRPr lang="en-US" sz="2800" dirty="0" smtClean="0"/>
          </a:p>
          <a:p>
            <a:pPr algn="r"/>
            <a:r>
              <a:rPr lang="en-US" sz="2800" dirty="0" smtClean="0"/>
              <a:t>School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4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26352"/>
          </a:xfrm>
        </p:spPr>
        <p:txBody>
          <a:bodyPr/>
          <a:lstStyle/>
          <a:p>
            <a:r>
              <a:rPr lang="en-US" dirty="0" smtClean="0"/>
              <a:t>Three branches of power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0" y="4443927"/>
            <a:ext cx="3592562" cy="2395042"/>
          </a:xfrm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1520" y="1412776"/>
            <a:ext cx="2664296" cy="792088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Legislative</a:t>
            </a:r>
            <a:endParaRPr lang="ru-RU" sz="28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136533" y="1412776"/>
            <a:ext cx="2736304" cy="792088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Executive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084168" y="1412776"/>
            <a:ext cx="2808312" cy="79208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Judical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51720" y="980728"/>
            <a:ext cx="504056" cy="4320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372200" y="973484"/>
            <a:ext cx="504056" cy="4320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52657" y="980728"/>
            <a:ext cx="504056" cy="4320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8881"/>
            <a:ext cx="3312368" cy="26025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02268"/>
            <a:ext cx="2096270" cy="3004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1540" y="40481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Congress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495145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Supreme Court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4" y="6006820"/>
            <a:ext cx="180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President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3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" y="0"/>
            <a:ext cx="91229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80" y="4481736"/>
            <a:ext cx="7920880" cy="23762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your attention!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2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2440"/>
          </a:xfrm>
        </p:spPr>
        <p:txBody>
          <a:bodyPr/>
          <a:lstStyle/>
          <a:p>
            <a:r>
              <a:rPr lang="en-US" dirty="0" smtClean="0"/>
              <a:t>Ethnic and racial categories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69357"/>
            <a:ext cx="2882572" cy="34512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3"/>
          <a:stretch/>
        </p:blipFill>
        <p:spPr>
          <a:xfrm>
            <a:off x="163594" y="3787980"/>
            <a:ext cx="3112262" cy="2960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09054"/>
            <a:ext cx="2758289" cy="41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701945"/>
              </p:ext>
            </p:extLst>
          </p:nvPr>
        </p:nvGraphicFramePr>
        <p:xfrm>
          <a:off x="179512" y="1628800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Races of the USA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2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97962" cy="5733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346"/>
            <a:ext cx="8229600" cy="1002440"/>
          </a:xfrm>
        </p:spPr>
        <p:txBody>
          <a:bodyPr/>
          <a:lstStyle/>
          <a:p>
            <a:r>
              <a:rPr lang="en-US" dirty="0" smtClean="0"/>
              <a:t>Colonial period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82"/>
            <a:ext cx="9144001" cy="68424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8424"/>
          </a:xfrm>
        </p:spPr>
        <p:txBody>
          <a:bodyPr/>
          <a:lstStyle/>
          <a:p>
            <a:r>
              <a:rPr lang="en-US" dirty="0" smtClean="0"/>
              <a:t>French colonies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05" y="962339"/>
            <a:ext cx="4824536" cy="5862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420888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St Augustine – the oldest city in the USA was found in 1564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6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0432"/>
          </a:xfrm>
        </p:spPr>
        <p:txBody>
          <a:bodyPr/>
          <a:lstStyle/>
          <a:p>
            <a:r>
              <a:rPr lang="en-US" dirty="0" smtClean="0"/>
              <a:t>British colonies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283"/>
            <a:ext cx="3240360" cy="4046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5" y="2780928"/>
            <a:ext cx="4680054" cy="3900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596" y="54476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Humphrey Gilbert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" y="0"/>
            <a:ext cx="9154632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195" y="100320"/>
            <a:ext cx="8229600" cy="936104"/>
          </a:xfrm>
        </p:spPr>
        <p:txBody>
          <a:bodyPr/>
          <a:lstStyle/>
          <a:p>
            <a:r>
              <a:rPr lang="en-US" dirty="0" smtClean="0"/>
              <a:t>Spanish colonies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94330"/>
            <a:ext cx="3198128" cy="3198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35" y="3614050"/>
            <a:ext cx="3456384" cy="3204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80728"/>
            <a:ext cx="2880320" cy="288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45" y="980728"/>
            <a:ext cx="2875404" cy="28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572000" cy="29870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en-US" dirty="0" smtClean="0"/>
              <a:t>Revolutionary war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40" y="1124744"/>
            <a:ext cx="4754880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8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" y="3861048"/>
            <a:ext cx="5071887" cy="28529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2440"/>
          </a:xfrm>
        </p:spPr>
        <p:txBody>
          <a:bodyPr/>
          <a:lstStyle/>
          <a:p>
            <a:r>
              <a:rPr lang="en-US" dirty="0" smtClean="0"/>
              <a:t>The US’s constitution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29" y="1196752"/>
            <a:ext cx="482796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37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</TotalTime>
  <Words>60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Ethnical diversity</vt:lpstr>
      <vt:lpstr>Ethnic and racial categories</vt:lpstr>
      <vt:lpstr>Races of the USA</vt:lpstr>
      <vt:lpstr>Colonial period</vt:lpstr>
      <vt:lpstr>French colonies</vt:lpstr>
      <vt:lpstr>British colonies</vt:lpstr>
      <vt:lpstr>Spanish colonies</vt:lpstr>
      <vt:lpstr>Revolutionary war</vt:lpstr>
      <vt:lpstr>The US’s constitution</vt:lpstr>
      <vt:lpstr>Three branches of power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Ethnical diversity</dc:title>
  <dc:creator>Анна Торяник</dc:creator>
  <cp:lastModifiedBy>1</cp:lastModifiedBy>
  <cp:revision>14</cp:revision>
  <dcterms:created xsi:type="dcterms:W3CDTF">2014-04-08T15:52:39Z</dcterms:created>
  <dcterms:modified xsi:type="dcterms:W3CDTF">2014-06-04T12:28:02Z</dcterms:modified>
</cp:coreProperties>
</file>