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embeddedFontLst>
    <p:embeddedFont>
      <p:font typeface="Coronet" pitchFamily="66" charset="0"/>
      <p: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8CAB-E309-4A3F-A2BA-5032BF07AD1E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957-0169-4288-925A-67A148EA8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8CAB-E309-4A3F-A2BA-5032BF07AD1E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957-0169-4288-925A-67A148EA8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8CAB-E309-4A3F-A2BA-5032BF07AD1E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957-0169-4288-925A-67A148EA8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8CAB-E309-4A3F-A2BA-5032BF07AD1E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957-0169-4288-925A-67A148EA8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8CAB-E309-4A3F-A2BA-5032BF07AD1E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957-0169-4288-925A-67A148EA8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8CAB-E309-4A3F-A2BA-5032BF07AD1E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957-0169-4288-925A-67A148EA8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8CAB-E309-4A3F-A2BA-5032BF07AD1E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957-0169-4288-925A-67A148EA8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8CAB-E309-4A3F-A2BA-5032BF07AD1E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957-0169-4288-925A-67A148EA8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8CAB-E309-4A3F-A2BA-5032BF07AD1E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957-0169-4288-925A-67A148EA8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8CAB-E309-4A3F-A2BA-5032BF07AD1E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957-0169-4288-925A-67A148EA8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8CAB-E309-4A3F-A2BA-5032BF07AD1E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957-0169-4288-925A-67A148EA8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48CAB-E309-4A3F-A2BA-5032BF07AD1E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9F957-0169-4288-925A-67A148EA8B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65902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Наследственные </a:t>
            </a:r>
          </a:p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заболевания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ronet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31857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tx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ronet" pitchFamily="66" charset="0"/>
              </a:rPr>
              <a:t>При наличии наследственной болезни некоторые участки такой генетической клетки будут затемнены, что позволит вовремя выявить поврежденную клетку и не дать ей перейти дальше по наследству вашим детям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tx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ronet" pitchFamily="66" charset="0"/>
              </a:rPr>
              <a:t>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tx1"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Coronet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Таким образом, сегодня можно выбрать здоровый эмбрион еще до его попадания в матку, что позволит навсегда прервать опасную «генетическую цепочку».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0"/>
            <a:ext cx="45720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oronet" pitchFamily="66" charset="0"/>
              </a:rPr>
              <a:t>Болезнь Дауна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136339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Многие матери детей с синдромом Дауна начинают винить себя в этом недуге. Однако ничьей вины в этом нет. Аномалия развития хромосом может возникнуть независимо от расы, климата и других факторов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onet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0"/>
            <a:ext cx="685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onet" pitchFamily="66" charset="0"/>
              </a:rPr>
              <a:t>Синдром Дауна – это не болезнь, а генетическое состояние, при котором в организме человека присутствует лишняя хромосома. В нормальном организме содержится 46 хромосом. Они располагаются парами – половина пар от матери, другая половина от отца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onet" pitchFamily="66" charset="0"/>
              </a:rPr>
              <a:t>.</a:t>
            </a:r>
            <a:endParaRPr lang="ru-RU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ronet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При синдроме Дауна в 21-ой паре присутствует не 2, а 3 хромосомы, поэтому в клетках и оказывается 47 хромосом. В таких случаях обычно у родителей не наблюдается проблем на генном уровне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onet" pitchFamily="66" charset="0"/>
            </a:endParaRPr>
          </a:p>
        </p:txBody>
      </p:sp>
      <p:pic>
        <p:nvPicPr>
          <p:cNvPr id="5122" name="Picture 2" descr="http://900igr.net/datai/biologija/Genetika-biologija/0009-006-Sindrom-Dauna-bolezn-svjazanna-s-prisutstviem-dopolnitelnoj-21-j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71472" y="3714752"/>
            <a:ext cx="3414794" cy="27176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  <a:softEdge rad="12700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92867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Наличие этой хромосомы приводит к тому, что ребенок медленнее развивается, медленнее и хуже учится. Это не значит, что ребенок вообще не будет развиваться. Дети с синдромом Дауна обучаемы, просто процесс обучения проходит у них немного медленнее и труднее. При этом каждый ребенок индивидуален, с набором характеристик и способностей, присущих только ему одному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onet" pitchFamily="66" charset="0"/>
            </a:endParaRPr>
          </a:p>
        </p:txBody>
      </p:sp>
      <p:pic>
        <p:nvPicPr>
          <p:cNvPr id="4098" name="Picture 2" descr="http://www.pedlib.ru/books1/4/0472/image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3238500" cy="46005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164305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Если ребенок с синдромом Дауна растет в любви и заботе, он развивается гораздо быстрее и легче. Для них очень важно положительное отношение к себе. Поэтому такому ребенку гораздо лучше расти в семье, а не в интернате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onet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Еще один миф заключается в ошибочном представлении людей с синдромом Дауна агрессивными личностями, которые опасны для общества. На самом же деле люди с синдромом Дауна очень дружелюбны, но как у любого человека, у них может меняться настроение. В истории нет ни одного преступления, совершенного человеком с синдромом Дауна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onet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071678"/>
            <a:ext cx="47420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C000">
                      <a:alpha val="6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ronet" pitchFamily="66" charset="0"/>
              </a:rPr>
              <a:t>Подготовила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C000">
                      <a:alpha val="6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ronet" pitchFamily="66" charset="0"/>
              </a:rPr>
              <a:t>Ученица 11-А класса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C000">
                      <a:alpha val="6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ronet" pitchFamily="66" charset="0"/>
              </a:rPr>
              <a:t>Федорук Юлия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rgbClr val="FFC000">
                    <a:alpha val="6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rone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142873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ronet" pitchFamily="66" charset="0"/>
              </a:rPr>
              <a:t>Роль генетики в здоровье человека трудно переоценить, поскольку достаточно часто именно она играет ключевую роль в предрасположенности человека к тем или иным заболеваниям.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oronet" pitchFamily="66" charset="0"/>
              </a:rPr>
              <a:t>Генетический след можно найти практически в любом заболевании, причем это можно определить даже по силе противостояния различным вирусным заболеваниям.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18570"/>
            <a:ext cx="58578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ronet" pitchFamily="66" charset="0"/>
              </a:rPr>
              <a:t>Все существующие наследственные болезни связаны с мутацией в генах, поскольку они играют ключевую роль в любом возникшем заболевании. Если в качестве примера взять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ronet" pitchFamily="66" charset="0"/>
              </a:rPr>
              <a:t>муковисцидоз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ronet" pitchFamily="66" charset="0"/>
              </a:rPr>
              <a:t>, то вероятность его появление среди общего числа новорожденных достаточно высока.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857232"/>
            <a:ext cx="6072198" cy="48320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onet" pitchFamily="66" charset="0"/>
              </a:rPr>
              <a:t>На 2000 новорожденный деток устойчиво приходится один случай этого генетического заболевания. Причем если взяться за статистику, то каждый 70-й европеец является ее потенциальным носителем.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ronet" pitchFamily="66" charset="0"/>
              </a:rPr>
              <a:t>Помимо этого существуют еще и различные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ronet" pitchFamily="66" charset="0"/>
              </a:rPr>
              <a:t>мультифакторные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ronet" pitchFamily="66" charset="0"/>
              </a:rPr>
              <a:t> заболевания, которые также передаются по наследству. К их числу относятся болезни желудка, печени, сердца, сахарный диабет, и так далее.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ronet" pitchFamily="66" charset="0"/>
              </a:rPr>
              <a:t>Эти болезни передающиеся по наследству достаточно распространены, однако стимулом к их возникновению могут послужить также вредные внешние факторы, включая экологию, систему питания и различные стрессовые ситуации.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5009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oronet" pitchFamily="66" charset="0"/>
              </a:rPr>
              <a:t>Диагностика наследственных заболеваний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4778" y="2333685"/>
            <a:ext cx="49292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Своевременная диагностика возможного генетического заболевания – гарантия не только будущего здоровья вашего ребенка, но и возможность прервать «генетическую цепочку» опасного заболевания, передающегося по наследству.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714356"/>
            <a:ext cx="55721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Современные технологии позволяют сегодня осуществить качественную диагностику наследственных заболеваний и генетической системы вашего организма с помощью специального чипа. Взяв на исследование вашу ДНК клетку из слюны или крови (в них содержится важнейший эпителий), с помощью современных медицинских технологий делается несколько их копий и на специальном чипе просматривается их качественных состав.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54A838"/>
      </a:dk2>
      <a:lt2>
        <a:srgbClr val="387025"/>
      </a:lt2>
      <a:accent1>
        <a:srgbClr val="5DF0F6"/>
      </a:accent1>
      <a:accent2>
        <a:srgbClr val="92D050"/>
      </a:accent2>
      <a:accent3>
        <a:srgbClr val="00B0F0"/>
      </a:accent3>
      <a:accent4>
        <a:srgbClr val="FFFF00"/>
      </a:accent4>
      <a:accent5>
        <a:srgbClr val="FF0000"/>
      </a:accent5>
      <a:accent6>
        <a:srgbClr val="FFF654"/>
      </a:accent6>
      <a:hlink>
        <a:srgbClr val="7F7F7F"/>
      </a:hlink>
      <a:folHlink>
        <a:srgbClr val="1FD73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591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Coronet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2013-11-24T22:40:27Z</dcterms:created>
  <dcterms:modified xsi:type="dcterms:W3CDTF">2013-11-24T23:13:57Z</dcterms:modified>
</cp:coreProperties>
</file>