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sldIdLst>
    <p:sldId id="256" r:id="rId4"/>
    <p:sldId id="257" r:id="rId5"/>
    <p:sldId id="258" r:id="rId6"/>
    <p:sldId id="259" r:id="rId7"/>
    <p:sldId id="260" r:id="rId8"/>
    <p:sldId id="261" r:id="rId9"/>
    <p:sldId id="262" r:id="rId10"/>
    <p:sldId id="263" r:id="rId11"/>
    <p:sldId id="264" r:id="rId12"/>
    <p:sldId id="265"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6903"/>
    <a:srgbClr val="E9BA0D"/>
    <a:srgbClr val="5A6006"/>
    <a:srgbClr val="22B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0DE101E0-0549-4F50-8F17-569BF3E5ECB0}" type="datetimeFigureOut">
              <a:rPr lang="ru-RU" smtClean="0"/>
              <a:t>16.12.2012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991475" y="6429375"/>
            <a:ext cx="876300" cy="292100"/>
          </a:xfrm>
        </p:spPr>
        <p:txBody>
          <a:bodyPr/>
          <a:lstStyle/>
          <a:p>
            <a:fld id="{74E21EDC-6D1C-4F3B-8521-F6D1847DE971}" type="slidenum">
              <a:rPr lang="ru-RU" smtClean="0"/>
              <a:t>‹#›</a:t>
            </a:fld>
            <a:endParaRPr lang="ru-RU"/>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ru-RU" smtClean="0"/>
              <a:t>Образец заголовка</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DE101E0-0549-4F50-8F17-569BF3E5ECB0}" type="datetimeFigureOut">
              <a:rPr lang="ru-RU" smtClean="0"/>
              <a:t>16.12.2012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E21EDC-6D1C-4F3B-8521-F6D1847DE97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DE101E0-0549-4F50-8F17-569BF3E5ECB0}" type="datetimeFigureOut">
              <a:rPr lang="ru-RU" smtClean="0"/>
              <a:t>16.12.2012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E21EDC-6D1C-4F3B-8521-F6D1847DE97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0DE101E0-0549-4F50-8F17-569BF3E5ECB0}" type="datetimeFigureOut">
              <a:rPr lang="ru-RU" smtClean="0"/>
              <a:t>16.12.2012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E21EDC-6D1C-4F3B-8521-F6D1847DE97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DE101E0-0549-4F50-8F17-569BF3E5ECB0}" type="datetimeFigureOut">
              <a:rPr lang="ru-RU" smtClean="0"/>
              <a:t>16.12.2012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E21EDC-6D1C-4F3B-8521-F6D1847DE97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DE101E0-0549-4F50-8F17-569BF3E5ECB0}" type="datetimeFigureOut">
              <a:rPr lang="ru-RU" smtClean="0"/>
              <a:t>16.12.2012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E21EDC-6D1C-4F3B-8521-F6D1847DE97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DE101E0-0549-4F50-8F17-569BF3E5ECB0}" type="datetimeFigureOut">
              <a:rPr lang="ru-RU" smtClean="0"/>
              <a:t>16.12.2012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E21EDC-6D1C-4F3B-8521-F6D1847DE97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0DE101E0-0549-4F50-8F17-569BF3E5ECB0}" type="datetimeFigureOut">
              <a:rPr lang="ru-RU" smtClean="0"/>
              <a:t>16.12.2012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4E21EDC-6D1C-4F3B-8521-F6D1847DE97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DE101E0-0549-4F50-8F17-569BF3E5ECB0}" type="datetimeFigureOut">
              <a:rPr lang="ru-RU" smtClean="0"/>
              <a:t>16.12.2012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4E21EDC-6D1C-4F3B-8521-F6D1847DE97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101E0-0549-4F50-8F17-569BF3E5ECB0}" type="datetimeFigureOut">
              <a:rPr lang="ru-RU" smtClean="0"/>
              <a:t>16.12.2012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4E21EDC-6D1C-4F3B-8521-F6D1847DE97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DE101E0-0549-4F50-8F17-569BF3E5ECB0}" type="datetimeFigureOut">
              <a:rPr lang="ru-RU" smtClean="0"/>
              <a:t>16.12.2012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E21EDC-6D1C-4F3B-8521-F6D1847DE97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0DE101E0-0549-4F50-8F17-569BF3E5ECB0}" type="datetimeFigureOut">
              <a:rPr lang="ru-RU" smtClean="0"/>
              <a:t>16.12.2012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E21EDC-6D1C-4F3B-8521-F6D1847DE971}" type="slidenum">
              <a:rPr lang="ru-RU" smtClean="0"/>
              <a:t>‹#›</a:t>
            </a:fld>
            <a:endParaRPr lang="ru-RU"/>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DE101E0-0549-4F50-8F17-569BF3E5ECB0}" type="datetimeFigureOut">
              <a:rPr lang="ru-RU" smtClean="0"/>
              <a:t>16.12.2012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E21EDC-6D1C-4F3B-8521-F6D1847DE971}"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DE101E0-0549-4F50-8F17-569BF3E5ECB0}" type="datetimeFigureOut">
              <a:rPr lang="ru-RU" smtClean="0"/>
              <a:t>16.12.2012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E21EDC-6D1C-4F3B-8521-F6D1847DE97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DE101E0-0549-4F50-8F17-569BF3E5ECB0}" type="datetimeFigureOut">
              <a:rPr lang="ru-RU" smtClean="0"/>
              <a:t>16.12.2012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E21EDC-6D1C-4F3B-8521-F6D1847DE97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0DE101E0-0549-4F50-8F17-569BF3E5ECB0}" type="datetimeFigureOut">
              <a:rPr lang="ru-RU" smtClean="0"/>
              <a:t>16.12.2012</a:t>
            </a:fld>
            <a:endParaRPr lang="ru-RU"/>
          </a:p>
        </p:txBody>
      </p:sp>
      <p:sp>
        <p:nvSpPr>
          <p:cNvPr id="16" name="Номер слайда 15"/>
          <p:cNvSpPr>
            <a:spLocks noGrp="1"/>
          </p:cNvSpPr>
          <p:nvPr>
            <p:ph type="sldNum" sz="quarter" idx="11"/>
          </p:nvPr>
        </p:nvSpPr>
        <p:spPr/>
        <p:txBody>
          <a:bodyPr/>
          <a:lstStyle/>
          <a:p>
            <a:fld id="{74E21EDC-6D1C-4F3B-8521-F6D1847DE971}"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0DE101E0-0549-4F50-8F17-569BF3E5ECB0}" type="datetimeFigureOut">
              <a:rPr lang="ru-RU" smtClean="0"/>
              <a:t>16.12.2012</a:t>
            </a:fld>
            <a:endParaRPr lang="ru-RU"/>
          </a:p>
        </p:txBody>
      </p:sp>
      <p:sp>
        <p:nvSpPr>
          <p:cNvPr id="15" name="Номер слайда 14"/>
          <p:cNvSpPr>
            <a:spLocks noGrp="1"/>
          </p:cNvSpPr>
          <p:nvPr>
            <p:ph type="sldNum" sz="quarter" idx="15"/>
          </p:nvPr>
        </p:nvSpPr>
        <p:spPr/>
        <p:txBody>
          <a:bodyPr/>
          <a:lstStyle>
            <a:lvl1pPr algn="ctr">
              <a:defRPr/>
            </a:lvl1pPr>
          </a:lstStyle>
          <a:p>
            <a:fld id="{74E21EDC-6D1C-4F3B-8521-F6D1847DE971}"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DE101E0-0549-4F50-8F17-569BF3E5ECB0}" type="datetimeFigureOut">
              <a:rPr lang="ru-RU" smtClean="0"/>
              <a:t>16.12.2012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E21EDC-6D1C-4F3B-8521-F6D1847DE971}"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0DE101E0-0549-4F50-8F17-569BF3E5ECB0}" type="datetimeFigureOut">
              <a:rPr lang="ru-RU" smtClean="0"/>
              <a:t>16.12.2012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E21EDC-6D1C-4F3B-8521-F6D1847DE971}"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4E21EDC-6D1C-4F3B-8521-F6D1847DE971}"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0DE101E0-0549-4F50-8F17-569BF3E5ECB0}" type="datetimeFigureOut">
              <a:rPr lang="ru-RU" smtClean="0"/>
              <a:t>16.12.2012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DE101E0-0549-4F50-8F17-569BF3E5ECB0}" type="datetimeFigureOut">
              <a:rPr lang="ru-RU" smtClean="0"/>
              <a:t>16.12.2012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4E21EDC-6D1C-4F3B-8521-F6D1847DE971}"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E101E0-0549-4F50-8F17-569BF3E5ECB0}" type="datetimeFigureOut">
              <a:rPr lang="ru-RU" smtClean="0"/>
              <a:t>16.12.2012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4E21EDC-6D1C-4F3B-8521-F6D1847DE97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0DE101E0-0549-4F50-8F17-569BF3E5ECB0}" type="datetimeFigureOut">
              <a:rPr lang="ru-RU" smtClean="0"/>
              <a:t>16.12.2012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E21EDC-6D1C-4F3B-8521-F6D1847DE971}" type="slidenum">
              <a:rPr lang="ru-RU" smtClean="0"/>
              <a:t>‹#›</a:t>
            </a:fld>
            <a:endParaRPr lang="ru-RU"/>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0DE101E0-0549-4F50-8F17-569BF3E5ECB0}" type="datetimeFigureOut">
              <a:rPr lang="ru-RU" smtClean="0"/>
              <a:t>16.12.2012</a:t>
            </a:fld>
            <a:endParaRPr lang="ru-RU"/>
          </a:p>
        </p:txBody>
      </p:sp>
      <p:sp>
        <p:nvSpPr>
          <p:cNvPr id="9" name="Номер слайда 8"/>
          <p:cNvSpPr>
            <a:spLocks noGrp="1"/>
          </p:cNvSpPr>
          <p:nvPr>
            <p:ph type="sldNum" sz="quarter" idx="15"/>
          </p:nvPr>
        </p:nvSpPr>
        <p:spPr/>
        <p:txBody>
          <a:bodyPr/>
          <a:lstStyle/>
          <a:p>
            <a:fld id="{74E21EDC-6D1C-4F3B-8521-F6D1847DE971}"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0DE101E0-0549-4F50-8F17-569BF3E5ECB0}" type="datetimeFigureOut">
              <a:rPr lang="ru-RU" smtClean="0"/>
              <a:t>16.12.2012</a:t>
            </a:fld>
            <a:endParaRPr lang="ru-RU"/>
          </a:p>
        </p:txBody>
      </p:sp>
      <p:sp>
        <p:nvSpPr>
          <p:cNvPr id="9" name="Номер слайда 8"/>
          <p:cNvSpPr>
            <a:spLocks noGrp="1"/>
          </p:cNvSpPr>
          <p:nvPr>
            <p:ph type="sldNum" sz="quarter" idx="11"/>
          </p:nvPr>
        </p:nvSpPr>
        <p:spPr/>
        <p:txBody>
          <a:bodyPr/>
          <a:lstStyle/>
          <a:p>
            <a:fld id="{74E21EDC-6D1C-4F3B-8521-F6D1847DE971}"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101E0-0549-4F50-8F17-569BF3E5ECB0}" type="datetimeFigureOut">
              <a:rPr lang="ru-RU" smtClean="0"/>
              <a:t>16.12.2012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E21EDC-6D1C-4F3B-8521-F6D1847DE97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E101E0-0549-4F50-8F17-569BF3E5ECB0}" type="datetimeFigureOut">
              <a:rPr lang="ru-RU" smtClean="0"/>
              <a:t>16.12.2012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E21EDC-6D1C-4F3B-8521-F6D1847DE97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E101E0-0549-4F50-8F17-569BF3E5ECB0}" type="datetimeFigureOut">
              <a:rPr lang="ru-RU" smtClean="0"/>
              <a:t>16.12.2012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E21EDC-6D1C-4F3B-8521-F6D1847DE971}" type="slidenum">
              <a:rPr lang="ru-RU" smtClean="0"/>
              <a:t>‹#›</a:t>
            </a:fld>
            <a:endParaRPr lang="ru-RU"/>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DE101E0-0549-4F50-8F17-569BF3E5ECB0}" type="datetimeFigureOut">
              <a:rPr lang="ru-RU" smtClean="0"/>
              <a:t>16.12.2012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4E21EDC-6D1C-4F3B-8521-F6D1847DE971}" type="slidenum">
              <a:rPr lang="ru-RU" smtClean="0"/>
              <a:t>‹#›</a:t>
            </a:fld>
            <a:endParaRPr lang="ru-RU"/>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0DE101E0-0549-4F50-8F17-569BF3E5ECB0}" type="datetimeFigureOut">
              <a:rPr lang="ru-RU" smtClean="0"/>
              <a:t>16.12.2012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4E21EDC-6D1C-4F3B-8521-F6D1847DE971}" type="slidenum">
              <a:rPr lang="ru-RU" smtClean="0"/>
              <a:t>‹#›</a:t>
            </a:fld>
            <a:endParaRPr lang="ru-RU"/>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101E0-0549-4F50-8F17-569BF3E5ECB0}" type="datetimeFigureOut">
              <a:rPr lang="ru-RU" smtClean="0"/>
              <a:t>16.12.2012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4E21EDC-6D1C-4F3B-8521-F6D1847DE97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0DE101E0-0549-4F50-8F17-569BF3E5ECB0}" type="datetimeFigureOut">
              <a:rPr lang="ru-RU" smtClean="0"/>
              <a:t>16.12.2012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E21EDC-6D1C-4F3B-8521-F6D1847DE971}" type="slidenum">
              <a:rPr lang="ru-RU" smtClean="0"/>
              <a:t>‹#›</a:t>
            </a:fld>
            <a:endParaRPr lang="ru-RU"/>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0DE101E0-0549-4F50-8F17-569BF3E5ECB0}" type="datetimeFigureOut">
              <a:rPr lang="ru-RU" smtClean="0"/>
              <a:t>16.12.2012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E21EDC-6D1C-4F3B-8521-F6D1847DE971}" type="slidenum">
              <a:rPr lang="ru-RU" smtClean="0"/>
              <a:t>‹#›</a:t>
            </a:fld>
            <a:endParaRPr lang="ru-RU"/>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0DE101E0-0549-4F50-8F17-569BF3E5ECB0}" type="datetimeFigureOut">
              <a:rPr lang="ru-RU" smtClean="0"/>
              <a:t>16.12.2012</a:t>
            </a:fld>
            <a:endParaRPr lang="ru-RU"/>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ru-RU"/>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74E21EDC-6D1C-4F3B-8521-F6D1847DE97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0DE101E0-0549-4F50-8F17-569BF3E5ECB0}" type="datetimeFigureOut">
              <a:rPr lang="ru-RU" smtClean="0"/>
              <a:t>16.12.2012</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4E21EDC-6D1C-4F3B-8521-F6D1847DE97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DE101E0-0549-4F50-8F17-569BF3E5ECB0}" type="datetimeFigureOut">
              <a:rPr lang="ru-RU" smtClean="0"/>
              <a:t>16.12.2012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4E21EDC-6D1C-4F3B-8521-F6D1847DE971}"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title"/>
          </p:nvPr>
        </p:nvSpPr>
        <p:spPr>
          <a:xfrm>
            <a:off x="3491880" y="980728"/>
            <a:ext cx="5120640" cy="2304288"/>
          </a:xfrm>
        </p:spPr>
        <p:txBody>
          <a:bodyPr/>
          <a:lstStyle/>
          <a:p>
            <a:r>
              <a:rPr lang="ru-RU" b="1" dirty="0" err="1">
                <a:solidFill>
                  <a:schemeClr val="accent2">
                    <a:lumMod val="50000"/>
                  </a:schemeClr>
                </a:solidFill>
              </a:rPr>
              <a:t>Japanese</a:t>
            </a:r>
            <a:r>
              <a:rPr lang="ru-RU" b="1" dirty="0">
                <a:solidFill>
                  <a:schemeClr val="accent2">
                    <a:lumMod val="50000"/>
                  </a:schemeClr>
                </a:solidFill>
              </a:rPr>
              <a:t> </a:t>
            </a:r>
            <a:r>
              <a:rPr lang="ru-RU" b="1" dirty="0" err="1">
                <a:solidFill>
                  <a:schemeClr val="accent2">
                    <a:lumMod val="50000"/>
                  </a:schemeClr>
                </a:solidFill>
              </a:rPr>
              <a:t>tea</a:t>
            </a:r>
            <a:r>
              <a:rPr lang="ru-RU" b="1" dirty="0">
                <a:solidFill>
                  <a:schemeClr val="accent2">
                    <a:lumMod val="50000"/>
                  </a:schemeClr>
                </a:solidFill>
              </a:rPr>
              <a:t> </a:t>
            </a:r>
            <a:r>
              <a:rPr lang="ru-RU" b="1" dirty="0" err="1">
                <a:solidFill>
                  <a:schemeClr val="accent2">
                    <a:lumMod val="50000"/>
                  </a:schemeClr>
                </a:solidFill>
              </a:rPr>
              <a:t>ceremony</a:t>
            </a:r>
            <a:r>
              <a:rPr lang="ru-RU" dirty="0">
                <a:solidFill>
                  <a:schemeClr val="accent2">
                    <a:lumMod val="50000"/>
                  </a:schemeClr>
                </a:solidFill>
              </a:rPr>
              <a:t/>
            </a:r>
            <a:br>
              <a:rPr lang="ru-RU" dirty="0">
                <a:solidFill>
                  <a:schemeClr val="accent2">
                    <a:lumMod val="50000"/>
                  </a:schemeClr>
                </a:solidFill>
              </a:rPr>
            </a:br>
            <a:endParaRPr lang="ru-RU" dirty="0">
              <a:solidFill>
                <a:schemeClr val="accent2">
                  <a:lumMod val="50000"/>
                </a:schemeClr>
              </a:solidFill>
            </a:endParaRPr>
          </a:p>
        </p:txBody>
      </p:sp>
    </p:spTree>
    <p:extLst>
      <p:ext uri="{BB962C8B-B14F-4D97-AF65-F5344CB8AC3E}">
        <p14:creationId xmlns:p14="http://schemas.microsoft.com/office/powerpoint/2010/main" val="23252164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3291"/>
            <a:ext cx="9144000" cy="6151418"/>
          </a:xfrm>
          <a:prstGeom prst="rect">
            <a:avLst/>
          </a:prstGeom>
        </p:spPr>
      </p:pic>
      <p:sp>
        <p:nvSpPr>
          <p:cNvPr id="2" name="Заголовок 1"/>
          <p:cNvSpPr>
            <a:spLocks noGrp="1"/>
          </p:cNvSpPr>
          <p:nvPr>
            <p:ph type="title"/>
          </p:nvPr>
        </p:nvSpPr>
        <p:spPr/>
        <p:txBody>
          <a:bodyPr/>
          <a:lstStyle/>
          <a:p>
            <a:endParaRPr lang="ru-RU"/>
          </a:p>
        </p:txBody>
      </p:sp>
      <p:sp>
        <p:nvSpPr>
          <p:cNvPr id="6" name="Объект 5"/>
          <p:cNvSpPr>
            <a:spLocks noGrp="1"/>
          </p:cNvSpPr>
          <p:nvPr>
            <p:ph idx="1"/>
          </p:nvPr>
        </p:nvSpPr>
        <p:spPr/>
        <p:txBody>
          <a:bodyPr/>
          <a:lstStyle/>
          <a:p>
            <a:endParaRPr lang="ru-RU"/>
          </a:p>
        </p:txBody>
      </p:sp>
    </p:spTree>
    <p:extLst>
      <p:ext uri="{BB962C8B-B14F-4D97-AF65-F5344CB8AC3E}">
        <p14:creationId xmlns:p14="http://schemas.microsoft.com/office/powerpoint/2010/main" val="22692196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16516" cy="6858000"/>
          </a:xfrm>
          <a:prstGeom prst="rect">
            <a:avLst/>
          </a:prstGeom>
        </p:spPr>
      </p:pic>
      <p:sp>
        <p:nvSpPr>
          <p:cNvPr id="6" name="Объект 5"/>
          <p:cNvSpPr>
            <a:spLocks noGrp="1"/>
          </p:cNvSpPr>
          <p:nvPr>
            <p:ph idx="1"/>
          </p:nvPr>
        </p:nvSpPr>
        <p:spPr>
          <a:xfrm>
            <a:off x="899592" y="1484784"/>
            <a:ext cx="7125112" cy="4051437"/>
          </a:xfrm>
        </p:spPr>
        <p:txBody>
          <a:bodyPr>
            <a:normAutofit/>
          </a:bodyPr>
          <a:lstStyle/>
          <a:p>
            <a:pPr algn="ctr"/>
            <a:endParaRPr lang="ru-RU" sz="5400" dirty="0"/>
          </a:p>
        </p:txBody>
      </p:sp>
      <p:sp>
        <p:nvSpPr>
          <p:cNvPr id="2" name="Заголовок 1"/>
          <p:cNvSpPr>
            <a:spLocks noGrp="1"/>
          </p:cNvSpPr>
          <p:nvPr>
            <p:ph type="title"/>
          </p:nvPr>
        </p:nvSpPr>
        <p:spPr>
          <a:xfrm>
            <a:off x="493458" y="3140968"/>
            <a:ext cx="8229600" cy="1219200"/>
          </a:xfrm>
        </p:spPr>
        <p:txBody>
          <a:bodyPr>
            <a:noAutofit/>
          </a:bodyPr>
          <a:lstStyle/>
          <a:p>
            <a:pPr algn="ctr"/>
            <a:r>
              <a:rPr lang="en-US" sz="8000" dirty="0">
                <a:solidFill>
                  <a:srgbClr val="FFC000"/>
                </a:solidFill>
              </a:rPr>
              <a:t>Thanks for your </a:t>
            </a:r>
            <a:r>
              <a:rPr lang="en-US" sz="8000" dirty="0" smtClean="0">
                <a:solidFill>
                  <a:srgbClr val="FFC000"/>
                </a:solidFill>
              </a:rPr>
              <a:t>attention !</a:t>
            </a:r>
            <a:endParaRPr lang="ru-RU" sz="8000" dirty="0">
              <a:solidFill>
                <a:srgbClr val="FFC000"/>
              </a:solidFill>
            </a:endParaRPr>
          </a:p>
        </p:txBody>
      </p:sp>
    </p:spTree>
    <p:extLst>
      <p:ext uri="{BB962C8B-B14F-4D97-AF65-F5344CB8AC3E}">
        <p14:creationId xmlns:p14="http://schemas.microsoft.com/office/powerpoint/2010/main" val="28404095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p:txBody>
          <a:bodyPr/>
          <a:lstStyle/>
          <a:p>
            <a:r>
              <a:rPr lang="en-US" dirty="0">
                <a:solidFill>
                  <a:srgbClr val="002060"/>
                </a:solidFill>
              </a:rPr>
              <a:t>The Japanese tea ceremony (called cha-no-</a:t>
            </a:r>
            <a:r>
              <a:rPr lang="en-US" dirty="0" err="1">
                <a:solidFill>
                  <a:srgbClr val="002060"/>
                </a:solidFill>
              </a:rPr>
              <a:t>yu</a:t>
            </a:r>
            <a:r>
              <a:rPr lang="en-US" dirty="0">
                <a:solidFill>
                  <a:srgbClr val="002060"/>
                </a:solidFill>
              </a:rPr>
              <a:t>, </a:t>
            </a:r>
            <a:r>
              <a:rPr lang="en-US" dirty="0" err="1">
                <a:solidFill>
                  <a:srgbClr val="002060"/>
                </a:solidFill>
              </a:rPr>
              <a:t>chado</a:t>
            </a:r>
            <a:r>
              <a:rPr lang="en-US" dirty="0">
                <a:solidFill>
                  <a:srgbClr val="002060"/>
                </a:solidFill>
              </a:rPr>
              <a:t>, or </a:t>
            </a:r>
            <a:r>
              <a:rPr lang="en-US" dirty="0" err="1">
                <a:solidFill>
                  <a:srgbClr val="002060"/>
                </a:solidFill>
              </a:rPr>
              <a:t>sado</a:t>
            </a:r>
            <a:r>
              <a:rPr lang="en-US" dirty="0">
                <a:solidFill>
                  <a:srgbClr val="002060"/>
                </a:solidFill>
              </a:rPr>
              <a:t>) is a special way of making green tea (</a:t>
            </a:r>
            <a:r>
              <a:rPr lang="en-US" dirty="0" err="1">
                <a:solidFill>
                  <a:srgbClr val="002060"/>
                </a:solidFill>
              </a:rPr>
              <a:t>matcha</a:t>
            </a:r>
            <a:r>
              <a:rPr lang="en-US" dirty="0">
                <a:solidFill>
                  <a:srgbClr val="002060"/>
                </a:solidFill>
              </a:rPr>
              <a:t> </a:t>
            </a:r>
            <a:r>
              <a:rPr lang="en-US" dirty="0" err="1">
                <a:solidFill>
                  <a:srgbClr val="002060"/>
                </a:solidFill>
              </a:rPr>
              <a:t>抹茶</a:t>
            </a:r>
            <a:r>
              <a:rPr lang="en-US" dirty="0">
                <a:solidFill>
                  <a:srgbClr val="002060"/>
                </a:solidFill>
              </a:rPr>
              <a:t>).People who study the tea ceremony have to learn about different kinds of tea. They also have to learn about kimono (Japanese clothes), flowers, and many other things. It takes much practice to learn the tea ceremony.</a:t>
            </a:r>
            <a:endParaRPr lang="ru-RU" dirty="0">
              <a:solidFill>
                <a:srgbClr val="002060"/>
              </a:solidFill>
            </a:endParaRPr>
          </a:p>
          <a:p>
            <a:endParaRPr lang="ru-RU" dirty="0"/>
          </a:p>
        </p:txBody>
      </p:sp>
    </p:spTree>
    <p:extLst>
      <p:ext uri="{BB962C8B-B14F-4D97-AF65-F5344CB8AC3E}">
        <p14:creationId xmlns:p14="http://schemas.microsoft.com/office/powerpoint/2010/main" val="27250669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solidFill>
                  <a:srgbClr val="C00000"/>
                </a:solidFill>
              </a:rPr>
              <a:t>History</a:t>
            </a:r>
            <a:r>
              <a:rPr lang="ru-RU" dirty="0">
                <a:solidFill>
                  <a:srgbClr val="C00000"/>
                </a:solidFill>
              </a:rPr>
              <a:t/>
            </a:r>
            <a:br>
              <a:rPr lang="ru-RU" dirty="0">
                <a:solidFill>
                  <a:srgbClr val="C00000"/>
                </a:solidFill>
              </a:rPr>
            </a:br>
            <a:endParaRPr lang="ru-RU" dirty="0">
              <a:solidFill>
                <a:srgbClr val="C00000"/>
              </a:solidFill>
            </a:endParaRPr>
          </a:p>
        </p:txBody>
      </p:sp>
      <p:sp>
        <p:nvSpPr>
          <p:cNvPr id="3" name="Объект 2"/>
          <p:cNvSpPr>
            <a:spLocks noGrp="1"/>
          </p:cNvSpPr>
          <p:nvPr>
            <p:ph sz="quarter" idx="13"/>
          </p:nvPr>
        </p:nvSpPr>
        <p:spPr>
          <a:effectLst>
            <a:outerShdw blurRad="50800" dist="38100" algn="l" rotWithShape="0">
              <a:prstClr val="black">
                <a:alpha val="40000"/>
              </a:prstClr>
            </a:outerShdw>
          </a:effectLst>
        </p:spPr>
        <p:txBody>
          <a:bodyPr/>
          <a:lstStyle/>
          <a:p>
            <a:r>
              <a:rPr lang="en-US" dirty="0">
                <a:solidFill>
                  <a:srgbClr val="C00000"/>
                </a:solidFill>
              </a:rPr>
              <a:t>Tea came to Japan from China in about 900 CE. Tea became very popular in Japan, and Japanese people started to grow tea in </a:t>
            </a:r>
            <a:r>
              <a:rPr lang="en-US" dirty="0" smtClean="0">
                <a:solidFill>
                  <a:srgbClr val="C00000"/>
                </a:solidFill>
              </a:rPr>
              <a:t>Japan. In </a:t>
            </a:r>
            <a:r>
              <a:rPr lang="en-US" dirty="0">
                <a:solidFill>
                  <a:srgbClr val="C00000"/>
                </a:solidFill>
              </a:rPr>
              <a:t>the 12th century, </a:t>
            </a:r>
            <a:r>
              <a:rPr lang="en-US" dirty="0" err="1">
                <a:solidFill>
                  <a:srgbClr val="C00000"/>
                </a:solidFill>
              </a:rPr>
              <a:t>matcha</a:t>
            </a:r>
            <a:r>
              <a:rPr lang="en-US" dirty="0">
                <a:solidFill>
                  <a:srgbClr val="C00000"/>
                </a:solidFill>
              </a:rPr>
              <a:t> (green tea powder), became popular. This tea comes from the same plant as black tea</a:t>
            </a:r>
            <a:r>
              <a:rPr lang="en-US" dirty="0" smtClean="0">
                <a:solidFill>
                  <a:srgbClr val="C00000"/>
                </a:solidFill>
              </a:rPr>
              <a:t>. By </a:t>
            </a:r>
            <a:r>
              <a:rPr lang="en-US" dirty="0">
                <a:solidFill>
                  <a:srgbClr val="C00000"/>
                </a:solidFill>
              </a:rPr>
              <a:t>the 16th century, all people in Japan, rich people and poor people, liked drinking tea. A man called </a:t>
            </a:r>
            <a:r>
              <a:rPr lang="en-US" dirty="0" err="1">
                <a:solidFill>
                  <a:srgbClr val="C00000"/>
                </a:solidFill>
              </a:rPr>
              <a:t>Sen</a:t>
            </a:r>
            <a:r>
              <a:rPr lang="en-US" dirty="0">
                <a:solidFill>
                  <a:srgbClr val="C00000"/>
                </a:solidFill>
              </a:rPr>
              <a:t> no </a:t>
            </a:r>
            <a:r>
              <a:rPr lang="en-US" dirty="0" err="1">
                <a:solidFill>
                  <a:srgbClr val="C00000"/>
                </a:solidFill>
              </a:rPr>
              <a:t>Rikyu</a:t>
            </a:r>
            <a:r>
              <a:rPr lang="en-US" dirty="0">
                <a:solidFill>
                  <a:srgbClr val="C00000"/>
                </a:solidFill>
              </a:rPr>
              <a:t> started teaching the ceremony. Many years have passed, but people still make tea the same way that </a:t>
            </a:r>
            <a:r>
              <a:rPr lang="en-US" dirty="0" err="1">
                <a:solidFill>
                  <a:srgbClr val="C00000"/>
                </a:solidFill>
              </a:rPr>
              <a:t>Sen</a:t>
            </a:r>
            <a:r>
              <a:rPr lang="en-US" dirty="0">
                <a:solidFill>
                  <a:srgbClr val="C00000"/>
                </a:solidFill>
              </a:rPr>
              <a:t> no </a:t>
            </a:r>
            <a:r>
              <a:rPr lang="en-US" dirty="0" err="1">
                <a:solidFill>
                  <a:srgbClr val="C00000"/>
                </a:solidFill>
              </a:rPr>
              <a:t>Rikyu</a:t>
            </a:r>
            <a:r>
              <a:rPr lang="en-US" dirty="0">
                <a:solidFill>
                  <a:srgbClr val="C00000"/>
                </a:solidFill>
              </a:rPr>
              <a:t> taught.</a:t>
            </a:r>
            <a:endParaRPr lang="ru-RU" dirty="0">
              <a:solidFill>
                <a:srgbClr val="C00000"/>
              </a:solidFill>
            </a:endParaRPr>
          </a:p>
          <a:p>
            <a:endParaRPr lang="ru-RU" dirty="0">
              <a:solidFill>
                <a:srgbClr val="FFFF00"/>
              </a:solidFill>
            </a:endParaRPr>
          </a:p>
        </p:txBody>
      </p:sp>
    </p:spTree>
    <p:extLst>
      <p:ext uri="{BB962C8B-B14F-4D97-AF65-F5344CB8AC3E}">
        <p14:creationId xmlns:p14="http://schemas.microsoft.com/office/powerpoint/2010/main" val="8677138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outerShdw blurRad="50800" dist="38100" dir="16200000" rotWithShape="0">
              <a:prstClr val="black">
                <a:alpha val="40000"/>
              </a:prstClr>
            </a:outerShdw>
          </a:effectLst>
        </p:spPr>
        <p:txBody>
          <a:bodyPr>
            <a:normAutofit fontScale="90000"/>
          </a:bodyPr>
          <a:lstStyle/>
          <a:p>
            <a:r>
              <a:rPr lang="en-US" dirty="0">
                <a:solidFill>
                  <a:srgbClr val="FFFF00"/>
                </a:solidFill>
              </a:rPr>
              <a:t>Materials needed</a:t>
            </a:r>
            <a:r>
              <a:rPr lang="ru-RU" dirty="0">
                <a:solidFill>
                  <a:srgbClr val="E9BA0D"/>
                </a:solidFill>
              </a:rPr>
              <a:t/>
            </a:r>
            <a:br>
              <a:rPr lang="ru-RU" dirty="0">
                <a:solidFill>
                  <a:srgbClr val="E9BA0D"/>
                </a:solidFill>
              </a:rPr>
            </a:br>
            <a:endParaRPr lang="ru-RU" dirty="0">
              <a:solidFill>
                <a:srgbClr val="E9BA0D"/>
              </a:solidFill>
            </a:endParaRPr>
          </a:p>
        </p:txBody>
      </p:sp>
      <p:sp>
        <p:nvSpPr>
          <p:cNvPr id="3" name="Объект 2"/>
          <p:cNvSpPr>
            <a:spLocks noGrp="1"/>
          </p:cNvSpPr>
          <p:nvPr>
            <p:ph sz="quarter" idx="13"/>
          </p:nvPr>
        </p:nvSpPr>
        <p:spPr>
          <a:xfrm>
            <a:off x="251520" y="1340768"/>
            <a:ext cx="8595360" cy="4937760"/>
          </a:xfrm>
        </p:spPr>
        <p:txBody>
          <a:bodyPr/>
          <a:lstStyle/>
          <a:p>
            <a:pPr algn="ctr"/>
            <a:r>
              <a:rPr lang="en-US" dirty="0" smtClean="0"/>
              <a:t>  </a:t>
            </a:r>
            <a:r>
              <a:rPr lang="en-US" dirty="0" smtClean="0">
                <a:solidFill>
                  <a:srgbClr val="FFFF00"/>
                </a:solidFill>
              </a:rPr>
              <a:t>Tea </a:t>
            </a:r>
            <a:r>
              <a:rPr lang="en-US" dirty="0">
                <a:solidFill>
                  <a:srgbClr val="FFFF00"/>
                </a:solidFill>
              </a:rPr>
              <a:t>bowl </a:t>
            </a:r>
            <a:endParaRPr lang="en-US" dirty="0" smtClean="0">
              <a:solidFill>
                <a:srgbClr val="FFFF00"/>
              </a:solidFill>
            </a:endParaRPr>
          </a:p>
          <a:p>
            <a:pPr marL="342900" indent="-342900" algn="ctr"/>
            <a:r>
              <a:rPr lang="en-US" dirty="0">
                <a:solidFill>
                  <a:srgbClr val="FFFF00"/>
                </a:solidFill>
              </a:rPr>
              <a:t>Tea scoop </a:t>
            </a:r>
            <a:endParaRPr lang="en-US" dirty="0" smtClean="0">
              <a:solidFill>
                <a:srgbClr val="FFFF00"/>
              </a:solidFill>
            </a:endParaRPr>
          </a:p>
          <a:p>
            <a:pPr marL="342900" indent="-342900" algn="ctr"/>
            <a:r>
              <a:rPr lang="en-US" dirty="0">
                <a:solidFill>
                  <a:srgbClr val="FFFF00"/>
                </a:solidFill>
              </a:rPr>
              <a:t>Whisk </a:t>
            </a:r>
            <a:endParaRPr lang="en-US" dirty="0" smtClean="0">
              <a:solidFill>
                <a:srgbClr val="FFFF00"/>
              </a:solidFill>
            </a:endParaRPr>
          </a:p>
          <a:p>
            <a:pPr marL="342900" indent="-342900" algn="ctr"/>
            <a:r>
              <a:rPr lang="en-US" dirty="0">
                <a:solidFill>
                  <a:srgbClr val="FFFF00"/>
                </a:solidFill>
              </a:rPr>
              <a:t>Tea </a:t>
            </a:r>
            <a:r>
              <a:rPr lang="en-US" dirty="0" smtClean="0">
                <a:solidFill>
                  <a:srgbClr val="FFFF00"/>
                </a:solidFill>
              </a:rPr>
              <a:t>caddy</a:t>
            </a:r>
          </a:p>
          <a:p>
            <a:pPr marL="342900" indent="-342900" algn="ctr"/>
            <a:r>
              <a:rPr lang="en-US" dirty="0" smtClean="0">
                <a:solidFill>
                  <a:srgbClr val="FFFF00"/>
                </a:solidFill>
              </a:rPr>
              <a:t>Napkin</a:t>
            </a:r>
          </a:p>
          <a:p>
            <a:pPr marL="342900" indent="-342900" algn="ctr"/>
            <a:r>
              <a:rPr lang="en-US" dirty="0" smtClean="0">
                <a:solidFill>
                  <a:srgbClr val="FFFF00"/>
                </a:solidFill>
              </a:rPr>
              <a:t>Ladle</a:t>
            </a:r>
          </a:p>
          <a:p>
            <a:pPr marL="342900" indent="-342900" algn="ctr"/>
            <a:r>
              <a:rPr lang="en-US" dirty="0">
                <a:solidFill>
                  <a:srgbClr val="FFFF00"/>
                </a:solidFill>
              </a:rPr>
              <a:t>Water jar </a:t>
            </a:r>
            <a:endParaRPr lang="en-US" dirty="0" smtClean="0">
              <a:solidFill>
                <a:srgbClr val="FFFF00"/>
              </a:solidFill>
            </a:endParaRPr>
          </a:p>
          <a:p>
            <a:pPr marL="342900" indent="-342900" algn="ctr"/>
            <a:r>
              <a:rPr lang="en-US" dirty="0">
                <a:solidFill>
                  <a:srgbClr val="FFFF00"/>
                </a:solidFill>
              </a:rPr>
              <a:t>Waste-water container </a:t>
            </a:r>
            <a:endParaRPr lang="en-US" dirty="0" smtClean="0">
              <a:solidFill>
                <a:srgbClr val="FFFF00"/>
              </a:solidFill>
            </a:endParaRPr>
          </a:p>
          <a:p>
            <a:pPr marL="342900" indent="-342900" algn="ctr"/>
            <a:r>
              <a:rPr lang="en-US" dirty="0">
                <a:solidFill>
                  <a:srgbClr val="FFFF00"/>
                </a:solidFill>
              </a:rPr>
              <a:t>Iron pot </a:t>
            </a:r>
            <a:endParaRPr lang="en-US" dirty="0" smtClean="0">
              <a:solidFill>
                <a:srgbClr val="FFFF00"/>
              </a:solidFill>
            </a:endParaRPr>
          </a:p>
          <a:p>
            <a:pPr marL="342900" indent="-342900" algn="ctr"/>
            <a:r>
              <a:rPr lang="en-US" dirty="0">
                <a:solidFill>
                  <a:srgbClr val="FFFF00"/>
                </a:solidFill>
              </a:rPr>
              <a:t>Tea</a:t>
            </a:r>
            <a:r>
              <a:rPr lang="en-US" dirty="0" smtClean="0">
                <a:solidFill>
                  <a:srgbClr val="FFFF00"/>
                </a:solidFill>
              </a:rPr>
              <a:t> </a:t>
            </a:r>
          </a:p>
          <a:p>
            <a:pPr marL="342900" indent="-342900" algn="ctr"/>
            <a:endParaRPr lang="ru-RU" dirty="0"/>
          </a:p>
        </p:txBody>
      </p:sp>
    </p:spTree>
    <p:extLst>
      <p:ext uri="{BB962C8B-B14F-4D97-AF65-F5344CB8AC3E}">
        <p14:creationId xmlns:p14="http://schemas.microsoft.com/office/powerpoint/2010/main" val="97717072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556792"/>
            <a:ext cx="8591550" cy="1066801"/>
          </a:xfrm>
        </p:spPr>
        <p:txBody>
          <a:bodyPr>
            <a:normAutofit fontScale="90000"/>
          </a:bodyPr>
          <a:lstStyle/>
          <a:p>
            <a:r>
              <a:rPr lang="en-US" sz="8900" dirty="0" smtClean="0">
                <a:solidFill>
                  <a:srgbClr val="FFC000"/>
                </a:solidFill>
              </a:rPr>
              <a:t>Tea ceremony</a:t>
            </a:r>
            <a:r>
              <a:rPr lang="ru-RU" dirty="0" smtClean="0">
                <a:solidFill>
                  <a:srgbClr val="FFC000"/>
                </a:solidFill>
              </a:rPr>
              <a:t/>
            </a:r>
            <a:br>
              <a:rPr lang="ru-RU" dirty="0" smtClean="0">
                <a:solidFill>
                  <a:srgbClr val="FFC000"/>
                </a:solidFill>
              </a:rPr>
            </a:br>
            <a:endParaRPr lang="ru-RU" dirty="0">
              <a:solidFill>
                <a:srgbClr val="FFC000"/>
              </a:solidFill>
            </a:endParaRPr>
          </a:p>
        </p:txBody>
      </p:sp>
      <p:sp>
        <p:nvSpPr>
          <p:cNvPr id="3" name="Объект 2"/>
          <p:cNvSpPr>
            <a:spLocks noGrp="1"/>
          </p:cNvSpPr>
          <p:nvPr>
            <p:ph sz="quarter" idx="13"/>
          </p:nvPr>
        </p:nvSpPr>
        <p:spPr>
          <a:xfrm>
            <a:off x="-756592" y="4869160"/>
            <a:ext cx="8595360" cy="4937760"/>
          </a:xfrm>
        </p:spPr>
        <p:txBody>
          <a:bodyPr/>
          <a:lstStyle/>
          <a:p>
            <a:endParaRPr lang="ru-RU" dirty="0"/>
          </a:p>
        </p:txBody>
      </p:sp>
    </p:spTree>
    <p:extLst>
      <p:ext uri="{BB962C8B-B14F-4D97-AF65-F5344CB8AC3E}">
        <p14:creationId xmlns:p14="http://schemas.microsoft.com/office/powerpoint/2010/main" val="120623002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084501" cy="6813376"/>
          </a:xfrm>
          <a:prstGeom prst="rect">
            <a:avLst/>
          </a:prstGeom>
        </p:spPr>
      </p:pic>
      <p:sp>
        <p:nvSpPr>
          <p:cNvPr id="7" name="Объект 6"/>
          <p:cNvSpPr>
            <a:spLocks noGrp="1"/>
          </p:cNvSpPr>
          <p:nvPr>
            <p:ph idx="1"/>
          </p:nvPr>
        </p:nvSpPr>
        <p:spPr/>
        <p:txBody>
          <a:bodyPr/>
          <a:lstStyle/>
          <a:p>
            <a:endParaRPr lang="ru-RU"/>
          </a:p>
        </p:txBody>
      </p:sp>
    </p:spTree>
    <p:extLst>
      <p:ext uri="{BB962C8B-B14F-4D97-AF65-F5344CB8AC3E}">
        <p14:creationId xmlns:p14="http://schemas.microsoft.com/office/powerpoint/2010/main" val="17539336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412776"/>
            <a:ext cx="6588732" cy="4392488"/>
          </a:xfrm>
        </p:spPr>
      </p:pic>
    </p:spTree>
    <p:extLst>
      <p:ext uri="{BB962C8B-B14F-4D97-AF65-F5344CB8AC3E}">
        <p14:creationId xmlns:p14="http://schemas.microsoft.com/office/powerpoint/2010/main" val="10778475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916832"/>
            <a:ext cx="3528392" cy="4181374"/>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620688"/>
            <a:ext cx="4050255" cy="2966812"/>
          </a:xfrm>
          <a:prstGeom prst="rect">
            <a:avLst/>
          </a:prstGeom>
        </p:spPr>
      </p:pic>
    </p:spTree>
    <p:extLst>
      <p:ext uri="{BB962C8B-B14F-4D97-AF65-F5344CB8AC3E}">
        <p14:creationId xmlns:p14="http://schemas.microsoft.com/office/powerpoint/2010/main" val="121653336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3573016"/>
            <a:ext cx="4445590" cy="295232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60648"/>
            <a:ext cx="4248472" cy="3158219"/>
          </a:xfrm>
          <a:prstGeom prst="rect">
            <a:avLst/>
          </a:prstGeom>
        </p:spPr>
      </p:pic>
    </p:spTree>
    <p:extLst>
      <p:ext uri="{BB962C8B-B14F-4D97-AF65-F5344CB8AC3E}">
        <p14:creationId xmlns:p14="http://schemas.microsoft.com/office/powerpoint/2010/main" val="244029053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Spring">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TC102455610[[fn=Осень]]</Template>
  <TotalTime>71</TotalTime>
  <Words>201</Words>
  <Application>Microsoft Office PowerPoint</Application>
  <PresentationFormat>Экран (4:3)</PresentationFormat>
  <Paragraphs>17</Paragraphs>
  <Slides>11</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11</vt:i4>
      </vt:variant>
    </vt:vector>
  </HeadingPairs>
  <TitlesOfParts>
    <vt:vector size="14" baseType="lpstr">
      <vt:lpstr>Soho</vt:lpstr>
      <vt:lpstr>Spring</vt:lpstr>
      <vt:lpstr>Бумажная</vt:lpstr>
      <vt:lpstr>Japanese tea ceremony </vt:lpstr>
      <vt:lpstr>Презентация PowerPoint</vt:lpstr>
      <vt:lpstr>History </vt:lpstr>
      <vt:lpstr>Materials needed </vt:lpstr>
      <vt:lpstr>Tea ceremony </vt:lpstr>
      <vt:lpstr>Презентация PowerPoint</vt:lpstr>
      <vt:lpstr>Презентация PowerPoint</vt:lpstr>
      <vt:lpstr>Презентация PowerPoint</vt:lpstr>
      <vt:lpstr>Презентация PowerPoint</vt:lpstr>
      <vt:lpstr>Презентация PowerPoint</vt:lpstr>
      <vt:lpstr>Thanks for your attention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Japanese tea ceremony</dc:title>
  <dc:creator>Дмитрук</dc:creator>
  <cp:lastModifiedBy>Дмитрук</cp:lastModifiedBy>
  <cp:revision>7</cp:revision>
  <dcterms:created xsi:type="dcterms:W3CDTF">2012-12-16T15:32:58Z</dcterms:created>
  <dcterms:modified xsi:type="dcterms:W3CDTF">2012-12-16T16:48:27Z</dcterms:modified>
</cp:coreProperties>
</file>