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9CBC0-9A5B-442D-AAA1-F779E2FB5EF5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C97E6-AC4C-4A28-A65E-DCAF8E46E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CE21-A469-4B8C-807E-6C23A18AC163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0FE-2AF9-4F41-8025-E6DB9E22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CE21-A469-4B8C-807E-6C23A18AC163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0FE-2AF9-4F41-8025-E6DB9E22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CE21-A469-4B8C-807E-6C23A18AC163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0FE-2AF9-4F41-8025-E6DB9E22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CE21-A469-4B8C-807E-6C23A18AC163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0FE-2AF9-4F41-8025-E6DB9E22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CE21-A469-4B8C-807E-6C23A18AC163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0FE-2AF9-4F41-8025-E6DB9E22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CE21-A469-4B8C-807E-6C23A18AC163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0FE-2AF9-4F41-8025-E6DB9E22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CE21-A469-4B8C-807E-6C23A18AC163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0FE-2AF9-4F41-8025-E6DB9E22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CE21-A469-4B8C-807E-6C23A18AC163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0FE-2AF9-4F41-8025-E6DB9E22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CE21-A469-4B8C-807E-6C23A18AC163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0FE-2AF9-4F41-8025-E6DB9E22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CE21-A469-4B8C-807E-6C23A18AC163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0FE-2AF9-4F41-8025-E6DB9E22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CE21-A469-4B8C-807E-6C23A18AC163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30FE-2AF9-4F41-8025-E6DB9E22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8CE21-A469-4B8C-807E-6C23A18AC163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C30FE-2AF9-4F41-8025-E6DB9E221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908" y="928670"/>
            <a:ext cx="6000792" cy="928694"/>
          </a:xfrm>
        </p:spPr>
        <p:txBody>
          <a:bodyPr>
            <a:normAutofit/>
          </a:bodyPr>
          <a:lstStyle/>
          <a:p>
            <a:r>
              <a:rPr lang="ru-RU" sz="4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Александр Михайлович</a:t>
            </a:r>
            <a:endParaRPr lang="ru-RU" sz="4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71942"/>
            <a:ext cx="5357850" cy="642942"/>
          </a:xfrm>
        </p:spPr>
        <p:txBody>
          <a:bodyPr>
            <a:noAutofit/>
          </a:bodyPr>
          <a:lstStyle/>
          <a:p>
            <a:r>
              <a:rPr lang="ru-RU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(1828-1886)</a:t>
            </a:r>
            <a:endParaRPr lang="ru-RU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Рисунок 6" descr="Без имени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71678"/>
            <a:ext cx="4342564" cy="1214446"/>
          </a:xfrm>
          <a:prstGeom prst="rect">
            <a:avLst/>
          </a:prstGeom>
        </p:spPr>
      </p:pic>
      <p:pic>
        <p:nvPicPr>
          <p:cNvPr id="9" name="Рисунок 8" descr="48712135_Butler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857364"/>
            <a:ext cx="3301380" cy="4406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5735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Интересные факты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572560" cy="52864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1880-1883 годах Александр Михайлович Бутлеров увлекся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спиритизмом. Позднее он сблизился с А.Н. Аксаковым,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выпускавшим спиритический журнал «Психические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исследования» (в 1889 Аксаков издал «Сборник статей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А.М. Бутлерова по медиумизму»).</a:t>
            </a:r>
          </a:p>
          <a:p>
            <a:pPr>
              <a:spcBef>
                <a:spcPts val="0"/>
              </a:spcBef>
              <a:buNone/>
            </a:pP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spcBef>
                <a:spcPts val="0"/>
              </a:spcBef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Несмотря на осуждение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учеников и коллег, Бутлеров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горячо и серьезно отстаивал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свое увлечение. </a:t>
            </a:r>
          </a:p>
          <a:p>
            <a:pPr>
              <a:spcBef>
                <a:spcPts val="0"/>
              </a:spcBef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820" r="4135"/>
          <a:stretch>
            <a:fillRect/>
          </a:stretch>
        </p:blipFill>
        <p:spPr bwMode="auto">
          <a:xfrm>
            <a:off x="4357686" y="3071810"/>
            <a:ext cx="4643470" cy="365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86874" cy="5857916"/>
          </a:xfrm>
        </p:spPr>
        <p:txBody>
          <a:bodyPr>
            <a:normAutofit fontScale="92500"/>
          </a:bodyPr>
          <a:lstStyle/>
          <a:p>
            <a:pPr marL="36000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Судьба Александра Михайловича Бутлерова как</a:t>
            </a:r>
          </a:p>
          <a:p>
            <a:pPr marL="360000">
              <a:spcBef>
                <a:spcPts val="0"/>
              </a:spcBef>
              <a:buNone/>
            </a:pP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Ученого сложилась удачно. Его работы при жизни</a:t>
            </a:r>
          </a:p>
          <a:p>
            <a:pPr marL="360000">
              <a:spcBef>
                <a:spcPts val="0"/>
              </a:spcBef>
              <a:buNone/>
            </a:pP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получили полное признание и в России, и за рубежом, а</a:t>
            </a:r>
          </a:p>
          <a:p>
            <a:pPr marL="360000">
              <a:spcBef>
                <a:spcPts val="0"/>
              </a:spcBef>
              <a:buNone/>
            </a:pP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без его научной школы  невозможно представить</a:t>
            </a:r>
          </a:p>
          <a:p>
            <a:pPr marL="360000">
              <a:spcBef>
                <a:spcPts val="0"/>
              </a:spcBef>
              <a:buNone/>
            </a:pP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Развитие химии в России. </a:t>
            </a:r>
          </a:p>
          <a:p>
            <a:pPr>
              <a:buNone/>
            </a:pPr>
            <a:endParaRPr lang="ru-RU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None/>
            </a:pPr>
            <a:endParaRPr lang="ru-RU" sz="2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Современники отмечали большое обаяние личности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Бутлерова, его разностороннюю талантливость, широту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взглядов и интересов, открытый, общительный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характер, добродушие, деликатное и снисходительное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отношение к ученикам.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429684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Интенсивная научная работа и</a:t>
            </a:r>
          </a:p>
          <a:p>
            <a:pPr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общественная деятельность</a:t>
            </a:r>
          </a:p>
          <a:p>
            <a:pPr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подорвали силы Бутлерова — он</a:t>
            </a:r>
          </a:p>
          <a:p>
            <a:pPr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неожиданно для окружающих</a:t>
            </a:r>
          </a:p>
          <a:p>
            <a:pPr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скончался в своем имении.</a:t>
            </a:r>
          </a:p>
          <a:p>
            <a:pPr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Случилось это  17 августа 1886</a:t>
            </a:r>
          </a:p>
          <a:p>
            <a:pPr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года, в деревне </a:t>
            </a: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Бутлеровка</a:t>
            </a: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Спасского уезда Казанской</a:t>
            </a:r>
          </a:p>
          <a:p>
            <a:pPr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губернии, от закупорки</a:t>
            </a:r>
          </a:p>
          <a:p>
            <a:pPr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кровеносных сосудов.</a:t>
            </a:r>
          </a:p>
          <a:p>
            <a:pPr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Похоронен в фамильной часовне на сельском</a:t>
            </a:r>
          </a:p>
          <a:p>
            <a:pPr>
              <a:buNone/>
            </a:pP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кладбище несуществующей ныне деревни</a:t>
            </a:r>
          </a:p>
          <a:p>
            <a:pPr>
              <a:buNone/>
            </a:pP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Бутлеровка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на берегу Камы.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57166"/>
            <a:ext cx="2435386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6039" t="2000" r="8703" b="2000"/>
          <a:stretch>
            <a:fillRect/>
          </a:stretch>
        </p:blipFill>
        <p:spPr bwMode="auto">
          <a:xfrm>
            <a:off x="6643702" y="3286124"/>
            <a:ext cx="2286016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471858" cy="939784"/>
          </a:xfrm>
        </p:spPr>
        <p:txBody>
          <a:bodyPr>
            <a:normAutofit/>
          </a:bodyPr>
          <a:lstStyle/>
          <a:p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Память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8786874" cy="602128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Память о Бутлерове была увековечена только при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Совет-</a:t>
            </a:r>
          </a:p>
          <a:p>
            <a:pPr>
              <a:buNone/>
            </a:pP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ской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власти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; было осуществлено академическое издание </a:t>
            </a:r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None/>
            </a:pPr>
            <a:r>
              <a:rPr lang="ru-RU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его</a:t>
            </a:r>
            <a:r>
              <a:rPr lang="ru-RU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трудов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</a:p>
          <a:p>
            <a:pPr>
              <a:buNone/>
            </a:pPr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1953 году перед зданием химического факультета МГУ ему был открыт памятник.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1970 году в честь А.М. Бутлерова назван кратер на Луне.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1978 году издан художественный маркированный конверт, посвященный ученому.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Химический факультет Казанского Федерального университета был преобразован в Химический институт им. А. М. Бутлерова после слияния с НИХИ им. А. М. Бутлерова в 2002 году.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Улицы Бутлерова есть в Казани, Москве, Санкт-Петербурге, Даугавпилсе, Киеве, Дзержинске, Чистополе (Татарстан), Волгограде.</a:t>
            </a:r>
          </a:p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18—23 сентября 2011 года в Казани прошёл Международный конгресс по органической химии, посвященный А. М. Бутлерову — «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Бутлеровский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конгресс».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1792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00694" y="14285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Почтовая марка СССР, 1951 г.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6143644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Памятник Александру Бутлерову в Казани.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85728"/>
            <a:ext cx="4067175" cy="571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1142984"/>
            <a:ext cx="4572032" cy="714380"/>
          </a:xfrm>
        </p:spPr>
        <p:txBody>
          <a:bodyPr>
            <a:normAutofit/>
          </a:bodyPr>
          <a:lstStyle/>
          <a:p>
            <a:r>
              <a:rPr lang="ru-RU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А.М. Бутлеров</a:t>
            </a:r>
            <a:endParaRPr lang="ru-RU" sz="36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714596"/>
            <a:ext cx="8715436" cy="4143404"/>
          </a:xfrm>
        </p:spPr>
        <p:txBody>
          <a:bodyPr>
            <a:noAutofit/>
          </a:bodyPr>
          <a:lstStyle/>
          <a:p>
            <a:pPr algn="l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Российский химик-органик, академик Петербургской АН (1874). Создал (1861) и обосновал теорию химического строения, согласно которой свойства веществ определяются порядком связей атомов в молекулах и их взаимным влиянием. Первым объяснил (1864) явление изомерии. Открыл полимеризацию изобутилена. Синтезировал ряд органических соединений (уротропин, полимер формальдегида и др.). Труды по сельскому хозяйству, пчеловодству. Поборник высшего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образования для женщин.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71480"/>
            <a:ext cx="1812025" cy="1980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7222" y="428604"/>
            <a:ext cx="8001056" cy="714380"/>
          </a:xfrm>
        </p:spPr>
        <p:txBody>
          <a:bodyPr>
            <a:normAutofit/>
          </a:bodyPr>
          <a:lstStyle/>
          <a:p>
            <a:r>
              <a:rPr lang="ru-RU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Семья. Годы учения Бутлерова</a:t>
            </a:r>
            <a:endParaRPr lang="ru-RU" sz="36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8572592" cy="5643578"/>
          </a:xfrm>
        </p:spPr>
        <p:txBody>
          <a:bodyPr>
            <a:noAutofit/>
          </a:bodyPr>
          <a:lstStyle/>
          <a:p>
            <a:pPr algn="l"/>
            <a:r>
              <a:rPr lang="ru-RU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А. Бутлеров родился 15 сентября 1828 года, в Чистополе Казанской губернии.</a:t>
            </a:r>
          </a:p>
          <a:p>
            <a:pPr algn="l"/>
            <a:r>
              <a:rPr lang="ru-RU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Отец Бутлерова, Михаил Васильевич, участник Отечественной войны 1812 г., после отставки в чине подполковника жил в родовом сельце </a:t>
            </a:r>
            <a:r>
              <a:rPr lang="ru-RU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Бутлеровка</a:t>
            </a:r>
            <a:r>
              <a:rPr lang="ru-RU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; мать, Софья Александровна, скончалась через 4 дня после рождения сына.</a:t>
            </a:r>
          </a:p>
          <a:p>
            <a:pPr algn="l">
              <a:spcBef>
                <a:spcPts val="0"/>
              </a:spcBef>
            </a:pPr>
            <a:r>
              <a:rPr lang="ru-RU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Детство Саши Бутлерова прошло в имении деда в деревне </a:t>
            </a:r>
            <a:r>
              <a:rPr lang="ru-RU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Подлесная</a:t>
            </a:r>
            <a:r>
              <a:rPr lang="ru-RU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Шантала</a:t>
            </a:r>
            <a:r>
              <a:rPr lang="ru-RU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Когда, десятилетнего, Бутлерова перевели в частный пансион, Саша хорошо владел </a:t>
            </a:r>
          </a:p>
          <a:p>
            <a:pPr algn="l">
              <a:spcBef>
                <a:spcPts val="0"/>
              </a:spcBef>
            </a:pPr>
            <a:r>
              <a:rPr lang="ru-RU" sz="23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французким</a:t>
            </a:r>
            <a:r>
              <a:rPr lang="ru-RU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и немецким языками. После большого пожара в Казани в 1842 пансион закрыли, </a:t>
            </a:r>
          </a:p>
          <a:p>
            <a:pPr algn="l">
              <a:spcBef>
                <a:spcPts val="0"/>
              </a:spcBef>
            </a:pPr>
            <a:r>
              <a:rPr lang="ru-RU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 Бутлеров был определен в </a:t>
            </a:r>
          </a:p>
          <a:p>
            <a:pPr algn="l">
              <a:spcBef>
                <a:spcPts val="0"/>
              </a:spcBef>
            </a:pPr>
            <a:r>
              <a:rPr lang="ru-RU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1-ю Казанскую  гимназию. </a:t>
            </a:r>
            <a:endParaRPr lang="ru-RU" sz="2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929198"/>
            <a:ext cx="4074935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28792" y="285728"/>
            <a:ext cx="8001056" cy="714380"/>
          </a:xfrm>
        </p:spPr>
        <p:txBody>
          <a:bodyPr>
            <a:normAutofit/>
          </a:bodyPr>
          <a:lstStyle/>
          <a:p>
            <a:r>
              <a:rPr lang="ru-RU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Годы учения Бутлерова</a:t>
            </a:r>
            <a:endParaRPr lang="ru-RU" sz="3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000108"/>
            <a:ext cx="8715436" cy="3286148"/>
          </a:xfrm>
        </p:spPr>
        <p:txBody>
          <a:bodyPr>
            <a:noAutofit/>
          </a:bodyPr>
          <a:lstStyle/>
          <a:p>
            <a:pPr algn="l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Уже в пансионе и гимназии Александр занимался хим.опытами         (один из них закончился взрывом, и преподаватели пансиона отправили провинившегося в карцер, повесив ему на грудь доску с надписью «великий химик»), собирал коллекции растений и насекомых.</a:t>
            </a:r>
          </a:p>
          <a:p>
            <a:pPr algn="l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1844 Александр Бутлеров поступил в Казанский университет, где обратил на себя внимание известных химиков Николая Николаевича Зинина и Карла Карловича Клауса, по совету которых создал домашнюю лабораторию. Однако его кандидатская диссертация была посвящена бабочкам.</a:t>
            </a:r>
            <a:endParaRPr lang="ru-RU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4146206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929066"/>
            <a:ext cx="1559134" cy="21505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928926" y="614364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Н.Н. Зинин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929066"/>
            <a:ext cx="1500198" cy="2087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00100" y="6143644"/>
            <a:ext cx="115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К.К. Клаус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428792" y="285728"/>
            <a:ext cx="800105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Научная деятельность</a:t>
            </a:r>
            <a:endParaRPr kumimoji="0" lang="ru-RU" sz="3600" b="0" i="0" u="none" strike="noStrike" kern="1200" cap="none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2844" y="1285860"/>
            <a:ext cx="9001156" cy="535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Казанском университете Бутлеров увлёкся преподаванием химии.</a:t>
            </a:r>
          </a:p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 1852 года, после перехода профессора Клауса в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Дерптский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университет, Бутлеров возглавил преподавание всей химии в Казанском университете. В 1851 Бутлеров защитил магистерскую диссертацию «Об окислении органических соединений», а в 1854 в Московском университете — докторскую диссертацию «Об эфирных маслах». Во время заграничной поездки в 1857—1858 сблизился со многими видными химиками провёл около полугода в Париже, деятельно участвуя в заседаниях Парижского химического общества. В Париже, в лаборатории Ш. А.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Вюрца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Бутлеров начал первый цикл экспериментальных исследований. Открыв новый способ получения йодистого метилена, Бутлеров получил многочисленные его производные; впервые синтезировал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гексаметилентетрамин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(уротропин) и полимер формальдегида, который при обработке известковой водой переходил в сахаристое вещество. По словам Бутлерова, это — первый полный синтез сахаристого вещества. </a:t>
            </a:r>
          </a:p>
          <a:p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063" t="8333" r="18749" b="4166"/>
          <a:stretch>
            <a:fillRect/>
          </a:stretch>
        </p:blipFill>
        <p:spPr bwMode="auto">
          <a:xfrm>
            <a:off x="9144000" y="2214554"/>
            <a:ext cx="270613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428792" y="285728"/>
            <a:ext cx="800105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Научный вклад</a:t>
            </a:r>
            <a:endParaRPr kumimoji="0" lang="ru-RU" sz="3600" b="0" i="0" u="none" strike="noStrike" kern="1200" cap="none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2844" y="1071546"/>
            <a:ext cx="9001156" cy="414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Основные идеи теории химического строения Бутлеров впервые высказал в 1861. Главные положения своей теории он изложил в докладе «О химическом строении вещества», прочитанном в химической секции Съезда немецких естествоиспытателей и врачей в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Шпейере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Основы этой теории сформулированы таким образом:</a:t>
            </a:r>
          </a:p>
          <a:p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42844" y="2857496"/>
            <a:ext cx="5643602" cy="221457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«Полагая, что каждому химическому атому свойственно лишь определённое и ограниченное количество химической силы (сродства), с которой он принимает участие в образовании тела, я назвал бы химическим строением эту химическую связь, или способ взаимного соединения атомов в сложном теле»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929322" y="2786058"/>
            <a:ext cx="3071834" cy="221457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«… химическая натура сложной частицы определяется натурой элементарных составных частей, количеством их и химическим строением»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5357826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 этим постулатом прямо или косвенно связаны и все остальные положения классической теории химического строения.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428792" y="214290"/>
            <a:ext cx="800105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Научный вклад</a:t>
            </a:r>
            <a:endParaRPr kumimoji="0" lang="ru-RU" sz="3600" b="0" i="0" u="none" strike="noStrike" kern="1200" cap="none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2844" y="857232"/>
            <a:ext cx="9001156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Бутлеров впервые объяснил явление изомерии тем, что изомеры — это соединения, обладающие одинаковым элементарным составом, но различным химическим строением. В свою очередь, зависимость свойств изомеров и вообще органических соединений от их химического строения объясняется существованием в них передающегося вдоль связей «взаимного влияния атомов», в результате которого атомы в зависимости от их структурного окружения приобретают различное «химическое значение».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214686"/>
            <a:ext cx="2143140" cy="3507953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3286124"/>
            <a:ext cx="67865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Чтобы провести идеи теории химического строения через всю органическую химию, Бутлеров издал в 1864—1866 в Казани 3 выпусками «Введение к полному изучению органической химии», 2-е издание которого вышло в 1867—1868 на немецком языке.</a:t>
            </a:r>
            <a:r>
              <a:rPr lang="en-US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Этот вдохновенный труд был откровением Бутлерова — химика, экспериментатора и философа, перестроившего весь накопленный наукой материал по новому принципу, по принципу химического строения. Книга вызвала настоящую революцию в химической науке.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785850" y="285728"/>
            <a:ext cx="800105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rPr>
              <a:t>Педагогическая деятельность</a:t>
            </a:r>
            <a:endParaRPr kumimoji="0" lang="ru-RU" sz="3600" b="0" i="0" u="none" strike="noStrike" kern="1200" cap="none" spc="50" normalizeH="0" baseline="0" noProof="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42844" y="928670"/>
            <a:ext cx="9001156" cy="4286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Огромная заслуга Бутлерова — создание первой русской школы химиков. Отличительной чертой Бутлерова как руководителя было то, что он учил примером — студенты всегда могли сами наблюдать, над чем и как работает профессор.</a:t>
            </a:r>
          </a:p>
          <a:p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 время третьей поездки за границу в 1867-1868 годах Александр Бутлеров был избран профессором химии Петербургского университета. В представлении университету Дмитрий Иванович Менделеев подчеркивал оригинальность научного творчества Бутлерова: «Направление ученых трудов А. М. Бутлерова не составляет продолжения идей его предшественников, но принадлежит ему самому. В химии существует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бутлеровская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школа, </a:t>
            </a:r>
            <a:r>
              <a:rPr lang="ru-RU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бутлеровское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направление». </a:t>
            </a:r>
          </a:p>
          <a:p>
            <a:endParaRPr lang="ru-RU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572008"/>
            <a:ext cx="3181347" cy="206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500570"/>
            <a:ext cx="3095616" cy="205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6257940" cy="1154098"/>
          </a:xfrm>
        </p:spPr>
        <p:txBody>
          <a:bodyPr>
            <a:normAutofit/>
          </a:bodyPr>
          <a:lstStyle/>
          <a:p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Общественная деятельность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858312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январе 1869 Александр Бутлеров переехал в Петербург.</a:t>
            </a: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Он продолжал экспериментальные работы,</a:t>
            </a: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совершенствовал теорию химического строения, много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сил</a:t>
            </a: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отдавал общественной жизни. Он активно участвовал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</a:t>
            </a: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создании Высших женских курсов и</a:t>
            </a:r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организовал на</a:t>
            </a:r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курсах хим. лаборатории,</a:t>
            </a:r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как член Вольного экономического </a:t>
            </a:r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общества энергично насаждал методы </a:t>
            </a:r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рационального пчеловодства , в 1886 </a:t>
            </a:r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основал журнал «Русский пчеловодческий</a:t>
            </a:r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листок».  В последние годы жизни Бутлеров </a:t>
            </a:r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создал настоящую школу для </a:t>
            </a:r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крестьян-пчеловодов. Своей книгой «Пчела, </a:t>
            </a:r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ее жизнь и правила толкового пчеловодства» </a:t>
            </a:r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Бутлеров гордился едва ли</a:t>
            </a:r>
          </a:p>
          <a:p>
            <a:pPr>
              <a:buNone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 больше, чем научными работами. 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714620"/>
            <a:ext cx="24765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1204</Words>
  <Application>Microsoft Office PowerPoint</Application>
  <PresentationFormat>Экран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Александр Михайлович</vt:lpstr>
      <vt:lpstr>А.М. Бутлеров</vt:lpstr>
      <vt:lpstr>Семья. Годы учения Бутлерова</vt:lpstr>
      <vt:lpstr>Годы учения Бутлерова</vt:lpstr>
      <vt:lpstr>Слайд 5</vt:lpstr>
      <vt:lpstr>Слайд 6</vt:lpstr>
      <vt:lpstr>Слайд 7</vt:lpstr>
      <vt:lpstr>Слайд 8</vt:lpstr>
      <vt:lpstr>Общественная деятельность</vt:lpstr>
      <vt:lpstr>Интересные факты</vt:lpstr>
      <vt:lpstr>Слайд 11</vt:lpstr>
      <vt:lpstr>Слайд 12</vt:lpstr>
      <vt:lpstr>Память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Bogdana_Yarik</dc:creator>
  <cp:lastModifiedBy>Eva</cp:lastModifiedBy>
  <cp:revision>36</cp:revision>
  <dcterms:created xsi:type="dcterms:W3CDTF">2013-09-11T14:39:06Z</dcterms:created>
  <dcterms:modified xsi:type="dcterms:W3CDTF">2014-01-31T18:11:03Z</dcterms:modified>
</cp:coreProperties>
</file>