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DA02-D914-4B9E-B785-75FED199275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5AC7-B10B-422F-A50E-21AC5E84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DA02-D914-4B9E-B785-75FED199275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5AC7-B10B-422F-A50E-21AC5E84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DA02-D914-4B9E-B785-75FED199275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5AC7-B10B-422F-A50E-21AC5E84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DA02-D914-4B9E-B785-75FED199275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5AC7-B10B-422F-A50E-21AC5E84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DA02-D914-4B9E-B785-75FED199275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5AC7-B10B-422F-A50E-21AC5E84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DA02-D914-4B9E-B785-75FED199275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5AC7-B10B-422F-A50E-21AC5E84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DA02-D914-4B9E-B785-75FED199275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5AC7-B10B-422F-A50E-21AC5E84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DA02-D914-4B9E-B785-75FED199275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5AC7-B10B-422F-A50E-21AC5E84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DA02-D914-4B9E-B785-75FED199275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5AC7-B10B-422F-A50E-21AC5E84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DA02-D914-4B9E-B785-75FED199275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5AC7-B10B-422F-A50E-21AC5E84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DA02-D914-4B9E-B785-75FED199275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5AC7-B10B-422F-A50E-21AC5E84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DA02-D914-4B9E-B785-75FED199275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A5AC7-B10B-422F-A50E-21AC5E84E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Зоряне небо.</a:t>
            </a:r>
            <a:b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Сузір'я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6000768"/>
            <a:ext cx="6400800" cy="638164"/>
          </a:xfrm>
        </p:spPr>
        <p:txBody>
          <a:bodyPr/>
          <a:lstStyle/>
          <a:p>
            <a:r>
              <a:rPr lang="uk-UA" dirty="0" smtClean="0"/>
              <a:t>Виконала Орлова Марія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Вивчити ці назви нескладно:</a:t>
            </a:r>
            <a:br>
              <a:rPr lang="uk-UA" sz="2800" dirty="0" smtClean="0"/>
            </a:br>
            <a:r>
              <a:rPr lang="ru-RU" sz="2800" dirty="0" err="1" smtClean="0"/>
              <a:t>Сузір'я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Ведмедиці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слугувати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гарним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помічником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запам'ятовування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найяскравіших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зірок</a:t>
            </a:r>
            <a:r>
              <a:rPr lang="ru-RU" sz="2800" dirty="0" smtClean="0"/>
              <a:t> </a:t>
            </a:r>
            <a:r>
              <a:rPr lang="ru-RU" sz="2800" dirty="0" err="1" smtClean="0"/>
              <a:t>Північної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півкулі</a:t>
            </a:r>
            <a:endParaRPr lang="ru-RU" sz="2800" dirty="0"/>
          </a:p>
        </p:txBody>
      </p:sp>
      <p:pic>
        <p:nvPicPr>
          <p:cNvPr id="4" name="Picture 5" descr="532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8517535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2442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7000924" cy="1185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err="1" smtClean="0">
                <a:solidFill>
                  <a:schemeClr val="bg1"/>
                </a:solidFill>
              </a:rPr>
              <a:t>Також,дивлячись</a:t>
            </a:r>
            <a:r>
              <a:rPr lang="ru-RU" sz="2800" dirty="0" smtClean="0">
                <a:solidFill>
                  <a:schemeClr val="bg1"/>
                </a:solidFill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</a:rPr>
              <a:t>ківш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Великої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ведмедиці</a:t>
            </a:r>
            <a:r>
              <a:rPr lang="ru-RU" sz="2800" dirty="0" smtClean="0">
                <a:solidFill>
                  <a:schemeClr val="bg1"/>
                </a:solidFill>
              </a:rPr>
              <a:t>, легко </a:t>
            </a:r>
            <a:r>
              <a:rPr lang="ru-RU" sz="2800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північний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напрям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Яскраві</a:t>
            </a:r>
            <a:r>
              <a:rPr lang="ru-RU" sz="3600" dirty="0" smtClean="0"/>
              <a:t> </a:t>
            </a:r>
            <a:r>
              <a:rPr lang="ru-RU" sz="3600" dirty="0" err="1" smtClean="0"/>
              <a:t>зірки</a:t>
            </a:r>
            <a:r>
              <a:rPr lang="ru-RU" sz="3600" dirty="0" smtClean="0"/>
              <a:t> Вега, Денеб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Альтаїр</a:t>
            </a:r>
            <a:r>
              <a:rPr lang="ru-RU" sz="3600" dirty="0" smtClean="0"/>
              <a:t> </a:t>
            </a:r>
            <a:r>
              <a:rPr lang="ru-RU" sz="3600" dirty="0" err="1" smtClean="0"/>
              <a:t>утворюють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Літній</a:t>
            </a:r>
            <a:r>
              <a:rPr lang="ru-RU" sz="3600" dirty="0" smtClean="0"/>
              <a:t> </a:t>
            </a:r>
            <a:r>
              <a:rPr lang="ru-RU" sz="3600" dirty="0" err="1" smtClean="0"/>
              <a:t>трикутник</a:t>
            </a:r>
            <a:endParaRPr lang="ru-RU" sz="3600" dirty="0"/>
          </a:p>
        </p:txBody>
      </p:sp>
      <p:pic>
        <p:nvPicPr>
          <p:cNvPr id="4" name="Содержимое 3" descr="300px-summer_triang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00174"/>
            <a:ext cx="6929485" cy="487244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Зимовий </a:t>
            </a:r>
            <a:r>
              <a:rPr lang="ru-RU" sz="3600" dirty="0" err="1" smtClean="0"/>
              <a:t>трикутник</a:t>
            </a:r>
            <a:r>
              <a:rPr lang="ru-RU" sz="3600" dirty="0" smtClean="0"/>
              <a:t> </a:t>
            </a:r>
            <a:r>
              <a:rPr lang="ru-RU" sz="3600" dirty="0" err="1" smtClean="0"/>
              <a:t>складають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найяскравіші</a:t>
            </a:r>
            <a:r>
              <a:rPr lang="ru-RU" sz="3600" dirty="0" smtClean="0"/>
              <a:t> </a:t>
            </a:r>
            <a:r>
              <a:rPr lang="ru-RU" sz="3600" dirty="0" err="1" smtClean="0"/>
              <a:t>зірки</a:t>
            </a:r>
            <a:r>
              <a:rPr lang="ru-RU" sz="3600" dirty="0" smtClean="0"/>
              <a:t> </a:t>
            </a:r>
            <a:r>
              <a:rPr lang="ru-RU" sz="3600" dirty="0" err="1" smtClean="0"/>
              <a:t>Оріона</a:t>
            </a:r>
            <a:r>
              <a:rPr lang="ru-RU" sz="3600" dirty="0" smtClean="0"/>
              <a:t>, Великого Пса </a:t>
            </a:r>
            <a:r>
              <a:rPr lang="ru-RU" sz="3600" dirty="0" err="1" smtClean="0"/>
              <a:t>і</a:t>
            </a:r>
            <a:r>
              <a:rPr lang="ru-RU" sz="3600" dirty="0" smtClean="0"/>
              <a:t> Малого Пса</a:t>
            </a:r>
            <a:endParaRPr lang="ru-RU" sz="3600" dirty="0"/>
          </a:p>
        </p:txBody>
      </p:sp>
      <p:pic>
        <p:nvPicPr>
          <p:cNvPr id="4" name="Содержимое 3" descr="7467_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14488"/>
            <a:ext cx="5691214" cy="4905396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 </a:t>
            </a:r>
            <a:r>
              <a:rPr lang="ru-RU" sz="2400" dirty="0" err="1" smtClean="0"/>
              <a:t>винаходу</a:t>
            </a:r>
            <a:r>
              <a:rPr lang="ru-RU" sz="2400" dirty="0" smtClean="0"/>
              <a:t> компаса </a:t>
            </a:r>
            <a:r>
              <a:rPr lang="ru-RU" sz="2400" dirty="0" err="1" smtClean="0"/>
              <a:t>зірки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орієнтирами</a:t>
            </a:r>
            <a:r>
              <a:rPr lang="ru-RU" sz="2400" dirty="0" smtClean="0"/>
              <a:t>: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за ним </a:t>
            </a:r>
            <a:r>
              <a:rPr lang="ru-RU" sz="2400" dirty="0" err="1" smtClean="0"/>
              <a:t>стародавні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мореплавці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мандрівники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знаходили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потрібний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напрямок</a:t>
            </a:r>
            <a:r>
              <a:rPr lang="ru-RU" sz="2400" dirty="0" smtClean="0"/>
              <a:t>. </a:t>
            </a:r>
            <a:r>
              <a:rPr lang="ru-RU" sz="2400" dirty="0" err="1" smtClean="0"/>
              <a:t>Астронавігації</a:t>
            </a:r>
            <a:r>
              <a:rPr lang="ru-RU" sz="2400" dirty="0" smtClean="0"/>
              <a:t> (</a:t>
            </a:r>
            <a:r>
              <a:rPr lang="ru-RU" sz="2400" dirty="0" err="1" smtClean="0"/>
              <a:t>орієнтування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зірками</a:t>
            </a:r>
            <a:r>
              <a:rPr lang="ru-RU" sz="2400" dirty="0" smtClean="0"/>
              <a:t>) </a:t>
            </a:r>
            <a:r>
              <a:rPr lang="ru-RU" sz="2400" dirty="0" err="1" smtClean="0"/>
              <a:t>зберегла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в наш </a:t>
            </a:r>
            <a:r>
              <a:rPr lang="ru-RU" sz="2400" dirty="0" err="1" smtClean="0"/>
              <a:t>час-століття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супутників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атомної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.  Вона </a:t>
            </a:r>
            <a:r>
              <a:rPr lang="ru-RU" sz="2400" dirty="0" err="1" smtClean="0"/>
              <a:t>необхідна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штурманів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космонавтів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капітанів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пілотів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Навігаційними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25 </a:t>
            </a:r>
            <a:r>
              <a:rPr lang="ru-RU" sz="2400" dirty="0" err="1" smtClean="0"/>
              <a:t>найяскравіших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зірок</a:t>
            </a:r>
            <a:r>
              <a:rPr lang="ru-RU" sz="2400" dirty="0" smtClean="0"/>
              <a:t>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місцезнаходження</a:t>
            </a:r>
            <a:r>
              <a:rPr lang="ru-RU" sz="2400" dirty="0" smtClean="0"/>
              <a:t> корабля.</a:t>
            </a:r>
            <a:endParaRPr lang="ru-RU" sz="2400" dirty="0"/>
          </a:p>
        </p:txBody>
      </p:sp>
      <p:pic>
        <p:nvPicPr>
          <p:cNvPr id="4" name="Picture 5" descr="538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7929618" cy="359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038600" cy="516890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Один </a:t>
            </a:r>
            <a:r>
              <a:rPr lang="uk-UA" dirty="0" smtClean="0"/>
              <a:t>раз у багато років(сотні років) можна спостерігати народження нової </a:t>
            </a:r>
            <a:r>
              <a:rPr lang="uk-UA" dirty="0" err="1" smtClean="0"/>
              <a:t>зорі.Під</a:t>
            </a:r>
            <a:r>
              <a:rPr lang="uk-UA" dirty="0" smtClean="0"/>
              <a:t> час появи нової зірки на небосхилі відбувається дуже яскравий спалах.</a:t>
            </a:r>
            <a:endParaRPr lang="ru-RU" dirty="0"/>
          </a:p>
        </p:txBody>
      </p:sp>
      <p:pic>
        <p:nvPicPr>
          <p:cNvPr id="7" name="Содержимое 6" descr="IMG_73936.previe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071546"/>
            <a:ext cx="4500562" cy="4849894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gal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000528" cy="393272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29190" y="571480"/>
            <a:ext cx="3643338" cy="225742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А </a:t>
            </a:r>
            <a:r>
              <a:rPr lang="uk-UA" dirty="0" smtClean="0"/>
              <a:t>коли зірка помирає,то на її місці залишається або чорна діра,або білий карлик.</a:t>
            </a:r>
            <a:endParaRPr lang="ru-RU" dirty="0"/>
          </a:p>
        </p:txBody>
      </p:sp>
      <p:pic>
        <p:nvPicPr>
          <p:cNvPr id="1026" name="Picture 2" descr="C:\Documents and Settings\Володя\Рабочий стол\Настя\Школьные документы\презентации\астрономия\новые презентации\1\55688212_20090919s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9544" y="3571876"/>
            <a:ext cx="4576338" cy="302038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28860" y="6072206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чорна діра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214818"/>
            <a:ext cx="1886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білий карлик</a:t>
            </a:r>
            <a:endParaRPr lang="ru-RU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42876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безхмарну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безмісячну</a:t>
            </a:r>
            <a:r>
              <a:rPr lang="ru-RU" sz="2800" dirty="0" smtClean="0"/>
              <a:t> </a:t>
            </a:r>
            <a:r>
              <a:rPr lang="ru-RU" sz="2800" dirty="0" err="1" smtClean="0"/>
              <a:t>ніч</a:t>
            </a:r>
            <a:r>
              <a:rPr lang="ru-RU" sz="2800" dirty="0" smtClean="0"/>
              <a:t> далеко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населених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пунктів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розрізнить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 3000 </a:t>
            </a:r>
            <a:r>
              <a:rPr lang="ru-RU" sz="2800" dirty="0" err="1" smtClean="0"/>
              <a:t>зірок.Вся</a:t>
            </a:r>
            <a:r>
              <a:rPr lang="ru-RU" sz="2800" dirty="0" smtClean="0"/>
              <a:t> небесна сфера </a:t>
            </a:r>
            <a:r>
              <a:rPr lang="ru-RU" sz="2800" dirty="0" err="1" smtClean="0"/>
              <a:t>містить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 6000 </a:t>
            </a:r>
            <a:r>
              <a:rPr lang="ru-RU" sz="2800" dirty="0" err="1" smtClean="0"/>
              <a:t>зірок</a:t>
            </a:r>
            <a:r>
              <a:rPr lang="ru-RU" sz="2800" dirty="0" smtClean="0"/>
              <a:t>, </a:t>
            </a:r>
            <a:r>
              <a:rPr lang="ru-RU" sz="2800" dirty="0" err="1" smtClean="0"/>
              <a:t>видимих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неозброєним</a:t>
            </a:r>
            <a:r>
              <a:rPr lang="ru-RU" sz="2800" dirty="0" smtClean="0"/>
              <a:t> оком.</a:t>
            </a:r>
            <a:endParaRPr lang="ru-RU" sz="2800" dirty="0"/>
          </a:p>
        </p:txBody>
      </p:sp>
      <p:pic>
        <p:nvPicPr>
          <p:cNvPr id="4" name="Содержимое 3" descr="86925827851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8358246" cy="4708674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Найвідоміша група зірок у Північній півкулі-ківш Великої ведмедиці</a:t>
            </a:r>
            <a:endParaRPr lang="ru-RU" dirty="0"/>
          </a:p>
        </p:txBody>
      </p:sp>
      <p:pic>
        <p:nvPicPr>
          <p:cNvPr id="4" name="Содержимое 3" descr="66a1c00a4c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928802"/>
            <a:ext cx="5685741" cy="4525963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Найвідоміша група зірок Південної півкулі-Південній хрест</a:t>
            </a:r>
            <a:endParaRPr lang="ru-RU" dirty="0"/>
          </a:p>
        </p:txBody>
      </p:sp>
      <p:pic>
        <p:nvPicPr>
          <p:cNvPr id="4" name="Содержимое 3" descr="66a1c00a4c8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143116"/>
            <a:ext cx="6000792" cy="4044979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57752" y="214290"/>
            <a:ext cx="4038600" cy="448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Астрономи</a:t>
            </a:r>
            <a:r>
              <a:rPr lang="ru-RU" dirty="0" smtClean="0"/>
              <a:t> </a:t>
            </a:r>
            <a:r>
              <a:rPr lang="ru-RU" dirty="0" err="1" smtClean="0"/>
              <a:t>вдавнину</a:t>
            </a:r>
            <a:r>
              <a:rPr lang="ru-RU" dirty="0" smtClean="0"/>
              <a:t> </a:t>
            </a:r>
            <a:r>
              <a:rPr lang="ru-RU" dirty="0" err="1" smtClean="0"/>
              <a:t>розділили</a:t>
            </a:r>
            <a:r>
              <a:rPr lang="ru-RU" dirty="0" smtClean="0"/>
              <a:t> </a:t>
            </a:r>
            <a:r>
              <a:rPr lang="ru-RU" dirty="0" err="1" smtClean="0"/>
              <a:t>зоряне</a:t>
            </a:r>
            <a:r>
              <a:rPr lang="ru-RU" dirty="0" smtClean="0"/>
              <a:t> небо на </a:t>
            </a:r>
            <a:r>
              <a:rPr lang="ru-RU" dirty="0" err="1" smtClean="0"/>
              <a:t>сузір'я</a:t>
            </a:r>
            <a:r>
              <a:rPr lang="ru-RU" dirty="0" smtClean="0"/>
              <a:t>. Велика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сузір'їв</a:t>
            </a:r>
            <a:r>
              <a:rPr lang="ru-RU" dirty="0" smtClean="0"/>
              <a:t>, </a:t>
            </a:r>
            <a:r>
              <a:rPr lang="ru-RU" dirty="0" err="1" smtClean="0"/>
              <a:t>названих</a:t>
            </a:r>
            <a:r>
              <a:rPr lang="ru-RU" dirty="0" smtClean="0"/>
              <a:t> за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Гіппарха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Птолемея,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героїв</a:t>
            </a:r>
            <a:r>
              <a:rPr lang="ru-RU" dirty="0" smtClean="0"/>
              <a:t> </a:t>
            </a:r>
            <a:r>
              <a:rPr lang="ru-RU" dirty="0" err="1" smtClean="0"/>
              <a:t>міфів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6" descr="1193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99243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348" y="3929066"/>
            <a:ext cx="1484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Птолемей</a:t>
            </a:r>
            <a:endParaRPr lang="ru-RU" sz="2400" dirty="0"/>
          </a:p>
        </p:txBody>
      </p:sp>
      <p:pic>
        <p:nvPicPr>
          <p:cNvPr id="9" name="Picture 5" descr="1223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786190"/>
            <a:ext cx="19824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143240" y="6396335"/>
            <a:ext cx="1148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Гіппарх</a:t>
            </a:r>
            <a:endParaRPr lang="ru-RU" sz="2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сузір'їв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старовинного</a:t>
            </a:r>
            <a:r>
              <a:rPr lang="ru-RU" dirty="0" smtClean="0"/>
              <a:t> атласу </a:t>
            </a:r>
            <a:r>
              <a:rPr lang="ru-RU" dirty="0" err="1" smtClean="0"/>
              <a:t>Гевелія</a:t>
            </a:r>
            <a:endParaRPr lang="ru-RU" dirty="0"/>
          </a:p>
        </p:txBody>
      </p:sp>
      <p:pic>
        <p:nvPicPr>
          <p:cNvPr id="4" name="Picture 6" descr="1227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12310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1225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7369" y="1357298"/>
            <a:ext cx="287819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2507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000504"/>
            <a:ext cx="3298944" cy="263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714744" y="1714488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Кит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5286388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 smtClean="0"/>
              <a:t>Тілец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4786322"/>
            <a:ext cx="1490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Кассіопея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785794"/>
            <a:ext cx="4038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У </a:t>
            </a:r>
            <a:r>
              <a:rPr lang="ru-RU" dirty="0" smtClean="0"/>
              <a:t>1603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Іоганн</a:t>
            </a:r>
            <a:r>
              <a:rPr lang="ru-RU" dirty="0" smtClean="0"/>
              <a:t> </a:t>
            </a:r>
            <a:r>
              <a:rPr lang="ru-RU" dirty="0" err="1" smtClean="0"/>
              <a:t>Байєр</a:t>
            </a:r>
            <a:r>
              <a:rPr lang="ru-RU" dirty="0" smtClean="0"/>
              <a:t> почав </a:t>
            </a:r>
            <a:r>
              <a:rPr lang="ru-RU" dirty="0" err="1" smtClean="0"/>
              <a:t>позначати</a:t>
            </a:r>
            <a:r>
              <a:rPr lang="ru-RU" dirty="0" smtClean="0"/>
              <a:t> </a:t>
            </a:r>
            <a:r>
              <a:rPr lang="ru-RU" dirty="0" err="1" smtClean="0"/>
              <a:t>яскраві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 кожного </a:t>
            </a:r>
            <a:r>
              <a:rPr lang="ru-RU" dirty="0" err="1" smtClean="0"/>
              <a:t>сузір'я</a:t>
            </a:r>
            <a:r>
              <a:rPr lang="ru-RU" dirty="0" smtClean="0"/>
              <a:t> </a:t>
            </a:r>
            <a:r>
              <a:rPr lang="ru-RU" dirty="0" err="1" smtClean="0"/>
              <a:t>літерами</a:t>
            </a:r>
            <a:r>
              <a:rPr lang="ru-RU" dirty="0" smtClean="0"/>
              <a:t> </a:t>
            </a:r>
            <a:r>
              <a:rPr lang="ru-RU" dirty="0" err="1" smtClean="0"/>
              <a:t>грецького</a:t>
            </a:r>
            <a:r>
              <a:rPr lang="ru-RU" dirty="0" smtClean="0"/>
              <a:t> </a:t>
            </a:r>
            <a:r>
              <a:rPr lang="ru-RU" dirty="0" err="1" smtClean="0"/>
              <a:t>алфавіту</a:t>
            </a:r>
            <a:r>
              <a:rPr lang="ru-RU" dirty="0" smtClean="0"/>
              <a:t> (</a:t>
            </a:r>
            <a:r>
              <a:rPr lang="el-GR" dirty="0" smtClean="0"/>
              <a:t>α </a:t>
            </a:r>
            <a:r>
              <a:rPr lang="ru-RU" dirty="0" smtClean="0"/>
              <a:t>альфа), (</a:t>
            </a:r>
            <a:r>
              <a:rPr lang="el-GR" dirty="0" smtClean="0"/>
              <a:t>β </a:t>
            </a:r>
            <a:r>
              <a:rPr lang="ru-RU" dirty="0" smtClean="0"/>
              <a:t>бета), (</a:t>
            </a:r>
            <a:r>
              <a:rPr lang="el-GR" dirty="0" smtClean="0"/>
              <a:t>γ </a:t>
            </a:r>
            <a:r>
              <a:rPr lang="ru-RU" dirty="0" smtClean="0"/>
              <a:t>гамма), (</a:t>
            </a:r>
            <a:r>
              <a:rPr lang="el-GR" dirty="0" smtClean="0"/>
              <a:t>ε </a:t>
            </a:r>
            <a:r>
              <a:rPr lang="ru-RU" dirty="0" smtClean="0"/>
              <a:t>дельта) </a:t>
            </a:r>
            <a:r>
              <a:rPr lang="ru-RU" dirty="0" err="1" smtClean="0"/>
              <a:t>і</a:t>
            </a:r>
            <a:r>
              <a:rPr lang="ru-RU" dirty="0" smtClean="0"/>
              <a:t> так </a:t>
            </a:r>
            <a:r>
              <a:rPr lang="ru-RU" dirty="0" err="1" smtClean="0"/>
              <a:t>далі</a:t>
            </a:r>
            <a:r>
              <a:rPr lang="ru-RU" dirty="0" smtClean="0"/>
              <a:t>, в порядку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блиску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до </a:t>
            </a:r>
            <a:r>
              <a:rPr lang="ru-RU" dirty="0" err="1" smtClean="0"/>
              <a:t>сьогодня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Содержимое 7" descr="Yourtel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71934" y="571480"/>
            <a:ext cx="4929222" cy="5643602"/>
          </a:xfr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929190" y="1000108"/>
            <a:ext cx="4038600" cy="49117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Сузір'ям</a:t>
            </a:r>
            <a:r>
              <a:rPr lang="ru-RU" dirty="0" smtClean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 </a:t>
            </a:r>
            <a:r>
              <a:rPr lang="ru-RU" dirty="0" err="1"/>
              <a:t>небесної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,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спеціальним</a:t>
            </a:r>
            <a:r>
              <a:rPr lang="ru-RU" dirty="0"/>
              <a:t>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астрономічного</a:t>
            </a:r>
            <a:r>
              <a:rPr lang="ru-RU" dirty="0"/>
              <a:t> союзу (МАС). </a:t>
            </a:r>
            <a:r>
              <a:rPr lang="ru-RU" dirty="0" err="1"/>
              <a:t>Всього</a:t>
            </a:r>
            <a:r>
              <a:rPr lang="ru-RU" dirty="0"/>
              <a:t> на </a:t>
            </a:r>
            <a:r>
              <a:rPr lang="ru-RU" dirty="0" err="1"/>
              <a:t>небесній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- 88 </a:t>
            </a:r>
            <a:r>
              <a:rPr lang="ru-RU" dirty="0" err="1"/>
              <a:t>сузір'їв</a:t>
            </a:r>
            <a:r>
              <a:rPr lang="ru-RU" dirty="0"/>
              <a:t>.</a:t>
            </a:r>
          </a:p>
        </p:txBody>
      </p:sp>
      <p:pic>
        <p:nvPicPr>
          <p:cNvPr id="6" name="Содержимое 5" descr="psy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4748954" cy="607223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Найяскравіші зорі мають власні назви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2440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542381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303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Зоряне небо. Сузір'я</vt:lpstr>
      <vt:lpstr>У безхмарну і безмісячну ніч далеко від населених пунктів можна розрізнить близько 3000 зірок.Вся небесна сфера містить близько 6000 зірок, видимих неозброєним оком.</vt:lpstr>
      <vt:lpstr>Найвідоміша група зірок у Північній півкулі-ківш Великої ведмедиці</vt:lpstr>
      <vt:lpstr>Найвідоміша група зірок Південної півкулі-Південній хрест</vt:lpstr>
      <vt:lpstr>Слайд 5</vt:lpstr>
      <vt:lpstr>Зображення сузір'їв із старовинного атласу Гевелія</vt:lpstr>
      <vt:lpstr>Слайд 7</vt:lpstr>
      <vt:lpstr> </vt:lpstr>
      <vt:lpstr>Найяскравіші зорі мають власні назви</vt:lpstr>
      <vt:lpstr>Вивчити ці назви нескладно: Сузір'я Великої Ведмедиці може слугувати гарним помічником для запам'ятовування найяскравіших зірок Північної півкулі</vt:lpstr>
      <vt:lpstr>Слайд 11</vt:lpstr>
      <vt:lpstr>Яскраві зірки Вега, Денеб і Альтаїр утворюють Літній трикутник</vt:lpstr>
      <vt:lpstr>Зимовий трикутник складають найяскравіші зірки Оріона, Великого Пса і Малого Пса</vt:lpstr>
      <vt:lpstr>До винаходу компаса зірки були основними орієнтирами: саме за ним стародавні мореплавці і мандрівники знаходили потрібний напрямок. Астронавігації (орієнтування за зірками) зберегла своє значення і в наш час-століття супутників та атомної енергії.  Вона необхідна для штурманів і космонавтів, капітанів та пілотів. Навігаційними називають 25 найяскравіших зірок, з допомогою яких визначають місцезнаходження корабля.</vt:lpstr>
      <vt:lpstr>Слайд 15</vt:lpstr>
      <vt:lpstr>Слайд 16</vt:lpstr>
    </vt:vector>
  </TitlesOfParts>
  <Company>Конгресс Освоения Внеземных Территорий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Зоряне небо</dc:title>
  <dc:creator>Владимир Лукашов</dc:creator>
  <cp:lastModifiedBy>Маруська Орлова</cp:lastModifiedBy>
  <cp:revision>11</cp:revision>
  <dcterms:created xsi:type="dcterms:W3CDTF">2010-05-13T16:04:47Z</dcterms:created>
  <dcterms:modified xsi:type="dcterms:W3CDTF">2013-09-14T18:39:06Z</dcterms:modified>
</cp:coreProperties>
</file>