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514" autoAdjust="0"/>
  </p:normalViewPr>
  <p:slideViewPr>
    <p:cSldViewPr>
      <p:cViewPr varScale="1">
        <p:scale>
          <a:sx n="76" d="100"/>
          <a:sy n="76" d="100"/>
        </p:scale>
        <p:origin x="-102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6D8BB-D5B6-4FF8-AB3B-089D90FA45E5}" type="datetimeFigureOut">
              <a:rPr lang="ru-RU" smtClean="0"/>
              <a:t>11.04.2013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FA58F5-9D85-4F61-B62A-6BE8AD7ED6D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FA58F5-9D85-4F61-B62A-6BE8AD7ED6D8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11.04.2013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wipe dir="d"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31640" y="1700808"/>
            <a:ext cx="6723315" cy="363176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Deflate">
              <a:avLst/>
            </a:prstTxWarp>
            <a:spAutoFit/>
          </a:bodyPr>
          <a:lstStyle/>
          <a:p>
            <a:pPr algn="ctr"/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Микола </a:t>
            </a:r>
          </a:p>
          <a:p>
            <a:pPr algn="ctr"/>
            <a:r>
              <a:rPr lang="uk-UA" sz="115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Вороний</a:t>
            </a:r>
            <a:endParaRPr lang="ru-RU" sz="115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Группа 5"/>
          <p:cNvGrpSpPr/>
          <p:nvPr/>
        </p:nvGrpSpPr>
        <p:grpSpPr>
          <a:xfrm>
            <a:off x="1004661" y="1020433"/>
            <a:ext cx="6701473" cy="4830882"/>
            <a:chOff x="1004661" y="1020433"/>
            <a:chExt cx="6701473" cy="4830882"/>
          </a:xfrm>
        </p:grpSpPr>
        <p:pic>
          <p:nvPicPr>
            <p:cNvPr id="13314" name="Picture 2" descr="http://upload.wikimedia.org/wikipedia/uk/thumb/6/62/%D0%92%D0%BE%D1%80%D0%BE%D0%BD%D0%B8%D0%B9_%D0%9C%D0%B8%D0%BA.jpg/200px-%D0%92%D0%BE%D1%80%D0%BE%D0%BD%D0%B8%D0%B9_%D0%9C%D0%B8%D0%BA.jpg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 rot="21069822">
              <a:off x="1004661" y="1020433"/>
              <a:ext cx="3674482" cy="4464496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  <p:pic>
          <p:nvPicPr>
            <p:cNvPr id="13316" name="Picture 4" descr="http://rq.foto.radikal.ru/0709/62/828f696fdef7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rot="285638">
              <a:off x="4321758" y="1329392"/>
              <a:ext cx="3384376" cy="4521923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</p:spPr>
        </p:pic>
      </p:grpSp>
      <p:sp>
        <p:nvSpPr>
          <p:cNvPr id="7" name="Прямоугольник 6"/>
          <p:cNvSpPr/>
          <p:nvPr/>
        </p:nvSpPr>
        <p:spPr>
          <a:xfrm>
            <a:off x="5220072" y="260648"/>
            <a:ext cx="294516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1871-1938</a:t>
            </a:r>
            <a:endParaRPr lang="ru-RU" sz="5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http://storinka.at.ua/_ph/3/645238820.jpg"/>
          <p:cNvPicPr>
            <a:picLocks noChangeAspect="1" noChangeArrowheads="1"/>
          </p:cNvPicPr>
          <p:nvPr/>
        </p:nvPicPr>
        <p:blipFill>
          <a:blip r:embed="rId3" cstate="print"/>
          <a:srcRect l="14631" t="5172" r="14650" b="32758"/>
          <a:stretch>
            <a:fillRect/>
          </a:stretch>
        </p:blipFill>
        <p:spPr bwMode="auto">
          <a:xfrm rot="230551">
            <a:off x="5562213" y="2083026"/>
            <a:ext cx="3141625" cy="3899948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323528" y="260648"/>
            <a:ext cx="6120680" cy="2448272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Wave2">
              <a:avLst/>
            </a:prstTxWarp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Цікаві</a:t>
            </a:r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5400" b="1" cap="none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факти</a:t>
            </a:r>
            <a:endParaRPr lang="ru-RU" sz="54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 життя</a:t>
            </a:r>
          </a:p>
          <a:p>
            <a:pPr algn="ctr"/>
            <a:r>
              <a:rPr lang="uk-UA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письменника: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3068960"/>
            <a:ext cx="5219955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Микола Вороний був цікавою </a:t>
            </a:r>
          </a:p>
          <a:p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людиною, навіть мав такі</a:t>
            </a:r>
          </a:p>
          <a:p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літературні псевдоніми:</a:t>
            </a:r>
          </a:p>
          <a:p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Арлекін, Віщий Олег, </a:t>
            </a:r>
            <a:r>
              <a:rPr lang="uk-U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Микольчик</a:t>
            </a: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 </a:t>
            </a:r>
          </a:p>
          <a:p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Сіріус</a:t>
            </a: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ін.</a:t>
            </a:r>
          </a:p>
          <a:p>
            <a:endParaRPr lang="uk-UA" sz="2400" dirty="0" smtClean="0"/>
          </a:p>
          <a:p>
            <a:endParaRPr lang="ru-RU" sz="2400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548680"/>
            <a:ext cx="8300799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•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Його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батько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походив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кріпаків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, сам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був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ремісником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Мати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 вела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родовід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від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ректора</a:t>
            </a:r>
          </a:p>
          <a:p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Києво-Могилянської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академії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П. </a:t>
            </a:r>
            <a:r>
              <a:rPr lang="ru-RU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Колачинського</a:t>
            </a:r>
            <a:r>
              <a:rPr lang="ru-RU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.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1988840"/>
            <a:ext cx="755078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Ще в гімназії захоплювався творчістю Т. Шевченка</a:t>
            </a:r>
          </a:p>
          <a:p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uk-UA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та театром  М. Кропивницького.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6" y="3140968"/>
            <a:ext cx="7237879" cy="830997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• Цікавився політикою, а 1917 року був одним із</a:t>
            </a:r>
          </a:p>
          <a:p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</a:t>
            </a:r>
            <a:r>
              <a:rPr lang="uk-UA" sz="2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засновиників</a:t>
            </a:r>
            <a:r>
              <a:rPr lang="uk-UA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Української Центральної Ради.</a:t>
            </a:r>
            <a:endParaRPr lang="ru-RU" sz="2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4437112"/>
            <a:ext cx="765696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• 1917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— один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із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засновників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режисерів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Українського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національного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театру,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який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 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відкрив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свій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сезон 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постановкою 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Пригвождених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"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В.Винниченка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 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836712"/>
            <a:ext cx="71378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• Коли жив в Варшаві зблизився </a:t>
            </a:r>
            <a:r>
              <a:rPr lang="ru-RU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з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польськими</a:t>
            </a:r>
            <a:endParaRPr lang="ru-RU" sz="2400" b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 </a:t>
            </a:r>
            <a:r>
              <a:rPr lang="ru-RU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письменниками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Ю. </a:t>
            </a:r>
            <a:r>
              <a:rPr lang="ru-RU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Тувімом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r>
              <a:rPr lang="ru-RU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і</a:t>
            </a:r>
            <a:r>
              <a:rPr lang="ru-RU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Л. </a:t>
            </a:r>
            <a:r>
              <a:rPr lang="ru-RU" sz="2400" b="1" dirty="0" err="1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Стаффом</a:t>
            </a:r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.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844824"/>
            <a:ext cx="7039619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 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1897 —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актор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трупи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М. 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Кропивницького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П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 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Саксаганського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О. 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Васильєва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інших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Член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 РУП.</a:t>
            </a:r>
          </a:p>
          <a:p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27584" y="3284984"/>
            <a:ext cx="58592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400" b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1">
                    <a:satMod val="200000"/>
                    <a:tint val="3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• Був актором трупи Кропивницького</a:t>
            </a:r>
            <a:endParaRPr lang="ru-RU" sz="2400" b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1">
                  <a:satMod val="200000"/>
                  <a:tint val="3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0312" y="4077072"/>
            <a:ext cx="8553688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uk-UA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• 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Перу 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М. Вороного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належить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низка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перекладів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зі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світової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поезії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зокрема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«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Інтернаціоналу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»,</a:t>
            </a: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«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Марсельєзи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», «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Варшав'янки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»,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творів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Словацького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endParaRPr lang="ru-RU" sz="2400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Пушкіна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Гумильова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, Верлена,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Метерлінка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та </a:t>
            </a:r>
            <a:r>
              <a:rPr lang="ru-RU" sz="24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ін</a:t>
            </a:r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. </a:t>
            </a:r>
            <a:endParaRPr lang="ru-RU" sz="24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548680"/>
            <a:ext cx="6102424" cy="2308324"/>
          </a:xfrm>
          <a:prstGeom prst="rect">
            <a:avLst/>
          </a:prstGeom>
        </p:spPr>
        <p:txBody>
          <a:bodyPr wrap="square">
            <a:prstTxWarp prst="textDoubleWave1">
              <a:avLst/>
            </a:prstTxWarp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•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Мав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намір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виїхати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до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Болгарії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та 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вступити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до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Софійського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університету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куди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вабила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його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постать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улюбленця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революційної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молоді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М.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Драгоманова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. Але в день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його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приїзду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до Львова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надійшла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телеграма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, </a:t>
            </a:r>
            <a:r>
              <a:rPr lang="ru-RU" sz="24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що</a:t>
            </a:r>
            <a:r>
              <a:rPr lang="ru-RU" sz="24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М. Драгоманов помер.</a:t>
            </a:r>
            <a:endParaRPr lang="ru-RU" sz="2400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47664" y="3789040"/>
            <a:ext cx="7322004" cy="1569660"/>
          </a:xfrm>
          <a:prstGeom prst="rect">
            <a:avLst/>
          </a:prstGeom>
          <a:noFill/>
        </p:spPr>
        <p:txBody>
          <a:bodyPr wrap="none" rtlCol="0">
            <a:prstTxWarp prst="textDoubleWave1">
              <a:avLst/>
            </a:prstTxWarp>
            <a:spAutoFit/>
          </a:bodyPr>
          <a:lstStyle/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1989 року М. Вороного, за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клопотанням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Спілки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письменників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України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,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було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реабілітовано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. 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Після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реабілітації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М. Вороного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вийшли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такі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його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endParaRPr lang="ru-RU" sz="24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книги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: «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Вибрані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поезії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», «Твори», «Театр </a:t>
            </a:r>
            <a:r>
              <a:rPr lang="ru-RU" sz="24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і</a:t>
            </a:r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драма».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71</TotalTime>
  <Words>232</Words>
  <Application>Microsoft Office PowerPoint</Application>
  <PresentationFormat>Экран (4:3)</PresentationFormat>
  <Paragraphs>38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SamLab.ws</cp:lastModifiedBy>
  <cp:revision>19</cp:revision>
  <dcterms:modified xsi:type="dcterms:W3CDTF">2013-04-11T18:08:19Z</dcterms:modified>
</cp:coreProperties>
</file>