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9C70B1-AACB-4BFE-B8F8-FC976BEFE377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C23FB2-0CC4-4024-B863-579ECB30FD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0600"/>
          </a:xfrm>
        </p:spPr>
        <p:txBody>
          <a:bodyPr/>
          <a:lstStyle/>
          <a:p>
            <a:pPr algn="ctr"/>
            <a:r>
              <a:rPr lang="ru-RU" dirty="0" err="1"/>
              <a:t>Перегрівання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76800"/>
          </a:xfrm>
        </p:spPr>
        <p:txBody>
          <a:bodyPr/>
          <a:lstStyle/>
          <a:p>
            <a:r>
              <a:rPr lang="ru-RU" b="1" dirty="0" err="1"/>
              <a:t>Перегрівання</a:t>
            </a:r>
            <a:r>
              <a:rPr lang="ru-RU" b="1" dirty="0"/>
              <a:t> </a:t>
            </a:r>
            <a:r>
              <a:rPr lang="ru-RU" b="1" dirty="0" err="1"/>
              <a:t>організму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хворобливий</a:t>
            </a:r>
            <a:r>
              <a:rPr lang="ru-RU" dirty="0"/>
              <a:t> стан,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(на </a:t>
            </a:r>
            <a:r>
              <a:rPr lang="ru-RU" dirty="0" err="1"/>
              <a:t>виробництві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утруднюють</a:t>
            </a:r>
            <a:r>
              <a:rPr lang="ru-RU" dirty="0"/>
              <a:t> </a:t>
            </a:r>
            <a:r>
              <a:rPr lang="ru-RU" dirty="0" err="1"/>
              <a:t>тепловіддачу</a:t>
            </a:r>
            <a:r>
              <a:rPr lang="ru-RU" dirty="0"/>
              <a:t> з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в районах з </a:t>
            </a:r>
            <a:r>
              <a:rPr lang="ru-RU" dirty="0" err="1"/>
              <a:t>гарячим</a:t>
            </a:r>
            <a:r>
              <a:rPr lang="ru-RU" dirty="0"/>
              <a:t> </a:t>
            </a:r>
            <a:r>
              <a:rPr lang="ru-RU" dirty="0" err="1"/>
              <a:t>кліматом</a:t>
            </a:r>
            <a:r>
              <a:rPr lang="ru-RU" dirty="0" smtClean="0"/>
              <a:t>).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7914"/>
            <a:ext cx="6120680" cy="371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7654"/>
            <a:ext cx="4752528" cy="559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2656"/>
            <a:ext cx="8229600" cy="990600"/>
          </a:xfrm>
        </p:spPr>
        <p:txBody>
          <a:bodyPr/>
          <a:lstStyle/>
          <a:p>
            <a:pPr algn="ctr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перегріву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876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та </a:t>
            </a:r>
            <a:r>
              <a:rPr lang="ru-RU" dirty="0" err="1"/>
              <a:t>інтенсивна</a:t>
            </a:r>
            <a:r>
              <a:rPr lang="ru-RU" dirty="0"/>
              <a:t> робота </a:t>
            </a:r>
            <a:r>
              <a:rPr lang="ru-RU" dirty="0" err="1" smtClean="0"/>
              <a:t>м’язами</a:t>
            </a:r>
            <a:r>
              <a:rPr lang="uk-UA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цупкий</a:t>
            </a:r>
            <a:r>
              <a:rPr lang="ru-RU" dirty="0"/>
              <a:t> і </a:t>
            </a:r>
            <a:r>
              <a:rPr lang="ru-RU" dirty="0" err="1"/>
              <a:t>теплий</a:t>
            </a:r>
            <a:r>
              <a:rPr lang="ru-RU" dirty="0"/>
              <a:t> </a:t>
            </a:r>
            <a:r>
              <a:rPr lang="ru-RU" dirty="0" err="1" smtClean="0"/>
              <a:t>одяг</a:t>
            </a:r>
            <a:r>
              <a:rPr lang="ru-RU" dirty="0"/>
              <a:t>;</a:t>
            </a:r>
            <a:endParaRPr lang="en-US" dirty="0" smtClean="0"/>
          </a:p>
          <a:p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/>
              <a:t>вологість</a:t>
            </a:r>
            <a:r>
              <a:rPr lang="ru-RU" dirty="0"/>
              <a:t> </a:t>
            </a:r>
            <a:r>
              <a:rPr lang="ru-RU" dirty="0" err="1" smtClean="0"/>
              <a:t>повітря</a:t>
            </a:r>
            <a:r>
              <a:rPr lang="ru-RU" dirty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мала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 smtClean="0"/>
              <a:t>повітря</a:t>
            </a:r>
            <a:r>
              <a:rPr lang="ru-RU" dirty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недостатнє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2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2200275"/>
          </a:xfrm>
        </p:spPr>
        <p:txBody>
          <a:bodyPr/>
          <a:lstStyle/>
          <a:p>
            <a:r>
              <a:rPr lang="ru-RU" dirty="0" err="1"/>
              <a:t>Сонячний</a:t>
            </a:r>
            <a:r>
              <a:rPr lang="ru-RU" dirty="0"/>
              <a:t> удар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різновид</a:t>
            </a:r>
            <a:r>
              <a:rPr lang="ru-RU" dirty="0" smtClean="0"/>
              <a:t> теплового.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в тому </a:t>
            </a:r>
            <a:r>
              <a:rPr lang="ru-RU" dirty="0" err="1" smtClean="0"/>
              <a:t>випадку</a:t>
            </a:r>
            <a:r>
              <a:rPr lang="ru-RU" dirty="0" smtClean="0"/>
              <a:t>, коли </a:t>
            </a:r>
            <a:r>
              <a:rPr lang="ru-RU" dirty="0" err="1" smtClean="0"/>
              <a:t>людина</a:t>
            </a:r>
            <a:r>
              <a:rPr lang="ru-RU" dirty="0" smtClean="0"/>
              <a:t> з </a:t>
            </a:r>
            <a:r>
              <a:rPr lang="ru-RU" dirty="0" err="1" smtClean="0"/>
              <a:t>непокритою</a:t>
            </a:r>
            <a:r>
              <a:rPr lang="ru-RU" dirty="0" smtClean="0"/>
              <a:t> головою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прямим </a:t>
            </a:r>
            <a:r>
              <a:rPr lang="ru-RU" dirty="0" err="1" smtClean="0"/>
              <a:t>сонячним</a:t>
            </a:r>
            <a:r>
              <a:rPr lang="ru-RU" dirty="0" smtClean="0"/>
              <a:t> </a:t>
            </a:r>
            <a:r>
              <a:rPr lang="ru-RU" dirty="0" err="1" smtClean="0"/>
              <a:t>промінням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виникненню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перегрівання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– </a:t>
            </a:r>
            <a:r>
              <a:rPr lang="ru-RU" dirty="0" err="1"/>
              <a:t>галюцинації</a:t>
            </a:r>
            <a:r>
              <a:rPr lang="ru-RU" dirty="0"/>
              <a:t>, кома, смерть.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57" b="94118" l="2121" r="97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747464"/>
            <a:ext cx="4290663" cy="571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Симптоми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розбитість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/>
              <a:t>сильного жару. </a:t>
            </a:r>
            <a:endParaRPr lang="ru-RU" dirty="0" smtClean="0"/>
          </a:p>
          <a:p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/>
              <a:t>шкіри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Рясне </a:t>
            </a:r>
            <a:r>
              <a:rPr lang="ru-RU" dirty="0" err="1"/>
              <a:t>виділення</a:t>
            </a:r>
            <a:r>
              <a:rPr lang="ru-RU" dirty="0"/>
              <a:t> поту. </a:t>
            </a:r>
            <a:endParaRPr lang="ru-RU" dirty="0" smtClean="0"/>
          </a:p>
          <a:p>
            <a:r>
              <a:rPr lang="ru-RU" dirty="0" err="1" smtClean="0"/>
              <a:t>Посилене</a:t>
            </a:r>
            <a:r>
              <a:rPr lang="ru-RU" dirty="0" smtClean="0"/>
              <a:t>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задишка</a:t>
            </a:r>
            <a:r>
              <a:rPr lang="ru-RU" dirty="0"/>
              <a:t>, </a:t>
            </a:r>
            <a:r>
              <a:rPr lang="ru-RU" dirty="0" err="1"/>
              <a:t>пульсація</a:t>
            </a:r>
            <a:r>
              <a:rPr lang="ru-RU" dirty="0"/>
              <a:t> і </a:t>
            </a:r>
            <a:r>
              <a:rPr lang="ru-RU" dirty="0" err="1"/>
              <a:t>важкість</a:t>
            </a:r>
            <a:r>
              <a:rPr lang="ru-RU" dirty="0"/>
              <a:t> у </a:t>
            </a:r>
            <a:r>
              <a:rPr lang="ru-RU" dirty="0" err="1"/>
              <a:t>скронях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Запаморочення</a:t>
            </a:r>
            <a:r>
              <a:rPr lang="ru-RU" dirty="0"/>
              <a:t>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блювота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Температура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до 38-40 °С. </a:t>
            </a:r>
            <a:endParaRPr lang="ru-RU" dirty="0" smtClean="0"/>
          </a:p>
          <a:p>
            <a:r>
              <a:rPr lang="ru-RU" dirty="0" smtClean="0"/>
              <a:t>Частота </a:t>
            </a:r>
            <a:r>
              <a:rPr lang="ru-RU" dirty="0"/>
              <a:t>пульсу </a:t>
            </a:r>
            <a:r>
              <a:rPr lang="ru-RU" dirty="0" err="1"/>
              <a:t>досягає</a:t>
            </a:r>
            <a:r>
              <a:rPr lang="ru-RU" dirty="0"/>
              <a:t> 100-120 </a:t>
            </a:r>
            <a:r>
              <a:rPr lang="ru-RU" dirty="0" err="1"/>
              <a:t>ударів</a:t>
            </a:r>
            <a:r>
              <a:rPr lang="ru-RU" dirty="0"/>
              <a:t> за </a:t>
            </a:r>
            <a:r>
              <a:rPr lang="ru-RU" dirty="0" err="1"/>
              <a:t>хвилину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до 40-41°С пульс </a:t>
            </a:r>
            <a:r>
              <a:rPr lang="ru-RU" dirty="0" err="1"/>
              <a:t>збільшується</a:t>
            </a:r>
            <a:r>
              <a:rPr lang="ru-RU" dirty="0"/>
              <a:t> до 140-160 </a:t>
            </a:r>
            <a:r>
              <a:rPr lang="ru-RU" dirty="0" err="1"/>
              <a:t>ударів</a:t>
            </a:r>
            <a:r>
              <a:rPr lang="ru-RU" dirty="0"/>
              <a:t> за </a:t>
            </a:r>
            <a:r>
              <a:rPr lang="ru-RU" dirty="0" err="1"/>
              <a:t>хвилину</a:t>
            </a:r>
            <a:r>
              <a:rPr lang="ru-RU" dirty="0"/>
              <a:t>,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, </a:t>
            </a:r>
            <a:r>
              <a:rPr lang="ru-RU" dirty="0" err="1"/>
              <a:t>рухове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,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пітливість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зрив</a:t>
            </a:r>
            <a:r>
              <a:rPr lang="ru-RU" dirty="0"/>
              <a:t> </a:t>
            </a:r>
            <a:r>
              <a:rPr lang="ru-RU" dirty="0" err="1"/>
              <a:t>пристосувальних</a:t>
            </a:r>
            <a:r>
              <a:rPr lang="ru-RU" dirty="0"/>
              <a:t> </a:t>
            </a:r>
            <a:r>
              <a:rPr lang="ru-RU" dirty="0" err="1" smtClean="0"/>
              <a:t>реакцій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157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715000" cy="3819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теплового удару </a:t>
            </a:r>
            <a:r>
              <a:rPr lang="ru-RU" dirty="0" err="1"/>
              <a:t>можливі</a:t>
            </a:r>
            <a:r>
              <a:rPr lang="ru-RU" dirty="0"/>
              <a:t>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876800"/>
          </a:xfrm>
        </p:spPr>
        <p:txBody>
          <a:bodyPr/>
          <a:lstStyle/>
          <a:p>
            <a:r>
              <a:rPr lang="ru-RU" dirty="0" err="1"/>
              <a:t>затьмарення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аж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судоми</a:t>
            </a:r>
            <a:r>
              <a:rPr lang="ru-RU" dirty="0" smtClean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 smtClean="0"/>
              <a:t>м'язів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дихання</a:t>
            </a:r>
            <a:r>
              <a:rPr lang="ru-RU" dirty="0"/>
              <a:t> і </a:t>
            </a:r>
            <a:r>
              <a:rPr lang="ru-RU" dirty="0" err="1" smtClean="0"/>
              <a:t>кровообігу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галюцинації</a:t>
            </a:r>
            <a:r>
              <a:rPr lang="ru-RU" dirty="0"/>
              <a:t>, </a:t>
            </a:r>
            <a:r>
              <a:rPr lang="ru-RU" dirty="0" err="1" smtClean="0"/>
              <a:t>марення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/>
              <a:t>ш</a:t>
            </a:r>
            <a:r>
              <a:rPr lang="ru-RU" dirty="0" err="1" smtClean="0"/>
              <a:t>кіра</a:t>
            </a:r>
            <a:r>
              <a:rPr lang="ru-RU" dirty="0" smtClean="0"/>
              <a:t> </a:t>
            </a:r>
            <a:r>
              <a:rPr lang="ru-RU" dirty="0"/>
              <a:t>суха, </a:t>
            </a:r>
            <a:r>
              <a:rPr lang="ru-RU" dirty="0" err="1" smtClean="0"/>
              <a:t>гаряча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язик</a:t>
            </a:r>
            <a:r>
              <a:rPr lang="ru-RU" dirty="0" smtClean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 smtClean="0"/>
              <a:t>сухий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пульс </a:t>
            </a:r>
            <a:r>
              <a:rPr lang="ru-RU" dirty="0" err="1"/>
              <a:t>слабкий</a:t>
            </a:r>
            <a:r>
              <a:rPr lang="ru-RU" dirty="0"/>
              <a:t>, </a:t>
            </a:r>
            <a:r>
              <a:rPr lang="ru-RU" dirty="0" err="1" smtClean="0"/>
              <a:t>аритмічний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/>
              <a:t>д</a:t>
            </a:r>
            <a:r>
              <a:rPr lang="ru-RU" dirty="0" err="1" smtClean="0"/>
              <a:t>ихання</a:t>
            </a:r>
            <a:r>
              <a:rPr lang="ru-RU" dirty="0" smtClean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 smtClean="0"/>
              <a:t>поверхневим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нечастим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99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62" y="3429000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та перша </a:t>
            </a:r>
            <a:r>
              <a:rPr lang="ru-RU" dirty="0" err="1"/>
              <a:t>допомога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уникнути</a:t>
            </a:r>
            <a:r>
              <a:rPr lang="ru-RU" dirty="0"/>
              <a:t> теплового і </a:t>
            </a:r>
            <a:r>
              <a:rPr lang="ru-RU" dirty="0" err="1"/>
              <a:t>сонячного</a:t>
            </a:r>
            <a:r>
              <a:rPr lang="ru-RU" dirty="0"/>
              <a:t> удару, не </a:t>
            </a:r>
            <a:r>
              <a:rPr lang="ru-RU" dirty="0" err="1" smtClean="0"/>
              <a:t>слід</a:t>
            </a:r>
            <a:r>
              <a:rPr lang="ru-RU" dirty="0" smtClean="0"/>
              <a:t>: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ерегріватись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err="1"/>
              <a:t>витрачати</a:t>
            </a:r>
            <a:r>
              <a:rPr lang="ru-RU" dirty="0"/>
              <a:t> води і солей з </a:t>
            </a:r>
            <a:r>
              <a:rPr lang="ru-RU" dirty="0" err="1" smtClean="0"/>
              <a:t>організму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убір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 smtClean="0"/>
              <a:t>кольору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спекотну</a:t>
            </a:r>
            <a:r>
              <a:rPr lang="ru-RU" dirty="0"/>
              <a:t> погоду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</a:t>
            </a:r>
            <a:r>
              <a:rPr lang="ru-RU" dirty="0" smtClean="0"/>
              <a:t>в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добовому</a:t>
            </a:r>
            <a:r>
              <a:rPr lang="ru-RU" dirty="0" smtClean="0"/>
              <a:t>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води і </a:t>
            </a:r>
            <a:r>
              <a:rPr lang="ru-RU" dirty="0" err="1" smtClean="0"/>
              <a:t>солі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не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 </a:t>
            </a:r>
            <a:r>
              <a:rPr lang="ru-RU" dirty="0" err="1"/>
              <a:t>жирну</a:t>
            </a:r>
            <a:r>
              <a:rPr lang="ru-RU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висококалорійну</a:t>
            </a:r>
            <a:r>
              <a:rPr lang="ru-RU" dirty="0" smtClean="0"/>
              <a:t> </a:t>
            </a:r>
            <a:r>
              <a:rPr lang="ru-RU" dirty="0" err="1"/>
              <a:t>їжу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8346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75"/>
                            </p:stCondLst>
                            <p:childTnLst>
                              <p:par>
                                <p:cTn id="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5"/>
                            </p:stCondLst>
                            <p:childTnLst>
                              <p:par>
                                <p:cTn id="11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5"/>
                            </p:stCondLst>
                            <p:childTnLst>
                              <p:par>
                                <p:cTn id="1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25"/>
                            </p:stCondLst>
                            <p:childTnLst>
                              <p:par>
                                <p:cTn id="1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50"/>
                            </p:stCondLst>
                            <p:childTnLst>
                              <p:par>
                                <p:cTn id="23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</TotalTime>
  <Words>306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Ясность</vt:lpstr>
      <vt:lpstr>Перегрівання організму </vt:lpstr>
      <vt:lpstr>Що сприяє перегріву:</vt:lpstr>
      <vt:lpstr>Сонячний удар -</vt:lpstr>
      <vt:lpstr>Симптоми</vt:lpstr>
      <vt:lpstr> У важких випадках теплового удару можливі :</vt:lpstr>
      <vt:lpstr>Засоби профілактики та перша допомога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Перегрівання організму</dc:title>
  <dc:creator>Nika</dc:creator>
  <cp:lastModifiedBy>Nika</cp:lastModifiedBy>
  <cp:revision>6</cp:revision>
  <dcterms:created xsi:type="dcterms:W3CDTF">2013-10-18T19:01:37Z</dcterms:created>
  <dcterms:modified xsi:type="dcterms:W3CDTF">2013-10-19T11:19:10Z</dcterms:modified>
</cp:coreProperties>
</file>