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77" r:id="rId5"/>
    <p:sldId id="259" r:id="rId6"/>
    <p:sldId id="278" r:id="rId7"/>
    <p:sldId id="260" r:id="rId8"/>
    <p:sldId id="261" r:id="rId9"/>
    <p:sldId id="262" r:id="rId10"/>
    <p:sldId id="266" r:id="rId11"/>
    <p:sldId id="264" r:id="rId12"/>
    <p:sldId id="263" r:id="rId13"/>
    <p:sldId id="267" r:id="rId14"/>
    <p:sldId id="269" r:id="rId15"/>
    <p:sldId id="272" r:id="rId16"/>
    <p:sldId id="279" r:id="rId17"/>
    <p:sldId id="268" r:id="rId18"/>
    <p:sldId id="270" r:id="rId19"/>
    <p:sldId id="271" r:id="rId20"/>
    <p:sldId id="273" r:id="rId21"/>
    <p:sldId id="275" r:id="rId22"/>
    <p:sldId id="276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2" autoAdjust="0"/>
  </p:normalViewPr>
  <p:slideViewPr>
    <p:cSldViewPr>
      <p:cViewPr>
        <p:scale>
          <a:sx n="77" d="100"/>
          <a:sy n="77" d="100"/>
        </p:scale>
        <p:origin x="-116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5" y="571481"/>
            <a:ext cx="7772400" cy="1470025"/>
          </a:xfrm>
          <a:prstGeom prst="roundRect">
            <a:avLst/>
          </a:prstGeo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285993"/>
            <a:ext cx="6400800" cy="2500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35EA0-EBA3-4AC3-B298-6282F2446382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7B6B-F2C2-403E-AFF3-7F463C59B2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031058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35EA0-EBA3-4AC3-B298-6282F2446382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7B6B-F2C2-403E-AFF3-7F463C59B2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78835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35EA0-EBA3-4AC3-B298-6282F2446382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7B6B-F2C2-403E-AFF3-7F463C59B2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147107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35EA0-EBA3-4AC3-B298-6282F2446382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7B6B-F2C2-403E-AFF3-7F463C59B2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693637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35EA0-EBA3-4AC3-B298-6282F2446382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7B6B-F2C2-403E-AFF3-7F463C59B2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96303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картинки</a:t>
            </a:r>
            <a:endParaRPr lang="uk-UA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35EA0-EBA3-4AC3-B298-6282F2446382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7B6B-F2C2-403E-AFF3-7F463C59B2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157365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картинки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35EA0-EBA3-4AC3-B298-6282F2446382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7B6B-F2C2-403E-AFF3-7F463C59B2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635358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35EA0-EBA3-4AC3-B298-6282F2446382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7B6B-F2C2-403E-AFF3-7F463C59B2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18434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35EA0-EBA3-4AC3-B298-6282F2446382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7B6B-F2C2-403E-AFF3-7F463C59B2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46490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35EA0-EBA3-4AC3-B298-6282F2446382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7B6B-F2C2-403E-AFF3-7F463C59B2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269715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35EA0-EBA3-4AC3-B298-6282F2446382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7B6B-F2C2-403E-AFF3-7F463C59B2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114237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35EA0-EBA3-4AC3-B298-6282F2446382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7B6B-F2C2-403E-AFF3-7F463C59B2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462228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35EA0-EBA3-4AC3-B298-6282F2446382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7B6B-F2C2-403E-AFF3-7F463C59B2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340334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35EA0-EBA3-4AC3-B298-6282F2446382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7B6B-F2C2-403E-AFF3-7F463C59B2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844980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35EA0-EBA3-4AC3-B298-6282F2446382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7B6B-F2C2-403E-AFF3-7F463C59B2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195709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oundRect">
            <a:avLst>
              <a:gd name="adj" fmla="val 16667"/>
            </a:avLst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9435EA0-EBA3-4AC3-B298-6282F2446382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54B7B6B-F2C2-403E-AFF3-7F463C59B28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DDD9C3"/>
          </a:solidFill>
          <a:latin typeface="Cambr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22800"/>
            <a:ext cx="6048672" cy="4630336"/>
          </a:xfrm>
        </p:spPr>
        <p:txBody>
          <a:bodyPr>
            <a:normAutofit/>
          </a:bodyPr>
          <a:lstStyle/>
          <a:p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Реферат на тему:</a:t>
            </a:r>
          </a:p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Життя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і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творчість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Квітки-Основ’яненко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</a:p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Підготував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учень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9-А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класу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Мирза Владислав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7719"/>
            <a:ext cx="3744416" cy="5633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738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9774">
        <p14:vortex dir="r"/>
        <p:sndAc>
          <p:stSnd>
            <p:snd r:embed="rId2" name="type.wav"/>
          </p:stSnd>
        </p:sndAc>
      </p:transition>
    </mc:Choice>
    <mc:Fallback>
      <p:transition spd="slow" advTm="9774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38"/>
            <a:ext cx="5292080" cy="50499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031" y="1390317"/>
            <a:ext cx="6480719" cy="422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8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195">
        <p14:conveyor dir="l"/>
        <p:sndAc>
          <p:stSnd>
            <p:snd r:embed="rId2" name="hammer.wav"/>
          </p:stSnd>
        </p:sndAc>
      </p:transition>
    </mc:Choice>
    <mc:Fallback>
      <p:transition spd="slow" advTm="9195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7" b="4575"/>
          <a:stretch/>
        </p:blipFill>
        <p:spPr>
          <a:xfrm>
            <a:off x="2097835" y="0"/>
            <a:ext cx="6362597" cy="65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4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8724">
        <p14:window/>
        <p:sndAc>
          <p:stSnd>
            <p:snd r:embed="rId2" name="push.wav"/>
          </p:stSnd>
        </p:sndAc>
      </p:transition>
    </mc:Choice>
    <mc:Fallback>
      <p:transition spd="slow" advTm="18724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99392"/>
            <a:ext cx="9144000" cy="6768752"/>
          </a:xfrm>
        </p:spPr>
        <p:txBody>
          <a:bodyPr>
            <a:normAutofit fontScale="40000" lnSpcReduction="20000"/>
          </a:bodyPr>
          <a:lstStyle/>
          <a:p>
            <a:r>
              <a:rPr lang="ru-RU" sz="6700" dirty="0" err="1"/>
              <a:t>Діяльність</a:t>
            </a:r>
            <a:r>
              <a:rPr lang="ru-RU" sz="6700" dirty="0"/>
              <a:t> Г.Ф. </a:t>
            </a:r>
            <a:r>
              <a:rPr lang="ru-RU" sz="6700" dirty="0" err="1"/>
              <a:t>Квітки-Основ'яненка</a:t>
            </a:r>
            <a:r>
              <a:rPr lang="ru-RU" sz="6700" dirty="0"/>
              <a:t> </a:t>
            </a:r>
            <a:r>
              <a:rPr lang="ru-RU" sz="6700" dirty="0" err="1"/>
              <a:t>набула</a:t>
            </a:r>
            <a:r>
              <a:rPr lang="ru-RU" sz="6700" dirty="0"/>
              <a:t> у </a:t>
            </a:r>
            <a:r>
              <a:rPr lang="ru-RU" sz="6700" dirty="0" err="1"/>
              <a:t>свій</a:t>
            </a:r>
            <a:r>
              <a:rPr lang="ru-RU" sz="6700" dirty="0"/>
              <a:t> </a:t>
            </a:r>
            <a:r>
              <a:rPr lang="ru-RU" sz="6700" dirty="0" smtClean="0"/>
              <a:t>час </a:t>
            </a:r>
            <a:r>
              <a:rPr lang="ru-RU" sz="6700" dirty="0" err="1" smtClean="0"/>
              <a:t>історичного</a:t>
            </a:r>
            <a:r>
              <a:rPr lang="ru-RU" sz="6700" dirty="0" smtClean="0"/>
              <a:t> </a:t>
            </a:r>
            <a:r>
              <a:rPr lang="ru-RU" sz="6700" dirty="0" err="1"/>
              <a:t>значення</a:t>
            </a:r>
            <a:r>
              <a:rPr lang="ru-RU" sz="6700" dirty="0"/>
              <a:t>, </a:t>
            </a:r>
            <a:r>
              <a:rPr lang="ru-RU" sz="6700" dirty="0" err="1"/>
              <a:t>оскільки</a:t>
            </a:r>
            <a:r>
              <a:rPr lang="ru-RU" sz="6700" dirty="0"/>
              <a:t> </a:t>
            </a:r>
            <a:r>
              <a:rPr lang="ru-RU" sz="6700" dirty="0" err="1"/>
              <a:t>його</a:t>
            </a:r>
            <a:r>
              <a:rPr lang="ru-RU" sz="6700" dirty="0"/>
              <a:t> </a:t>
            </a:r>
            <a:r>
              <a:rPr lang="ru-RU" sz="6700" dirty="0" err="1"/>
              <a:t>повісті</a:t>
            </a:r>
            <a:r>
              <a:rPr lang="ru-RU" sz="6700" dirty="0"/>
              <a:t> й </a:t>
            </a:r>
            <a:r>
              <a:rPr lang="ru-RU" sz="6700" dirty="0" err="1"/>
              <a:t>оповідання</a:t>
            </a:r>
            <a:r>
              <a:rPr lang="ru-RU" sz="6700" dirty="0"/>
              <a:t> </a:t>
            </a:r>
            <a:r>
              <a:rPr lang="ru-RU" sz="6700" dirty="0" err="1"/>
              <a:t>з'явилися</a:t>
            </a:r>
            <a:r>
              <a:rPr lang="ru-RU" sz="6700" dirty="0"/>
              <a:t> </a:t>
            </a:r>
            <a:r>
              <a:rPr lang="ru-RU" sz="6700" dirty="0" err="1"/>
              <a:t>тоді</a:t>
            </a:r>
            <a:r>
              <a:rPr lang="ru-RU" sz="6700" dirty="0"/>
              <a:t>, коли «</a:t>
            </a:r>
            <a:r>
              <a:rPr lang="ru-RU" sz="6700" dirty="0" err="1"/>
              <a:t>українська</a:t>
            </a:r>
            <a:r>
              <a:rPr lang="ru-RU" sz="6700" dirty="0"/>
              <a:t> </a:t>
            </a:r>
            <a:r>
              <a:rPr lang="ru-RU" sz="6700" dirty="0" err="1"/>
              <a:t>література</a:t>
            </a:r>
            <a:r>
              <a:rPr lang="ru-RU" sz="6700" dirty="0"/>
              <a:t> </a:t>
            </a:r>
            <a:r>
              <a:rPr lang="ru-RU" sz="6700" dirty="0" err="1"/>
              <a:t>ще</a:t>
            </a:r>
            <a:r>
              <a:rPr lang="ru-RU" sz="6700" dirty="0"/>
              <a:t> </a:t>
            </a:r>
            <a:r>
              <a:rPr lang="ru-RU" sz="6700" dirty="0" err="1"/>
              <a:t>тільки</a:t>
            </a:r>
            <a:r>
              <a:rPr lang="ru-RU" sz="6700" dirty="0"/>
              <a:t> </a:t>
            </a:r>
            <a:r>
              <a:rPr lang="ru-RU" sz="6700" dirty="0" err="1"/>
              <a:t>визначалася</a:t>
            </a:r>
            <a:r>
              <a:rPr lang="ru-RU" sz="6700" dirty="0"/>
              <a:t>, </a:t>
            </a:r>
            <a:r>
              <a:rPr lang="ru-RU" sz="6700" dirty="0" err="1"/>
              <a:t>намацувала</a:t>
            </a:r>
            <a:r>
              <a:rPr lang="ru-RU" sz="6700" dirty="0"/>
              <a:t> шлях», а «</a:t>
            </a:r>
            <a:r>
              <a:rPr lang="ru-RU" sz="6700" dirty="0" err="1"/>
              <a:t>літературне</a:t>
            </a:r>
            <a:r>
              <a:rPr lang="ru-RU" sz="6700" dirty="0"/>
              <a:t> </a:t>
            </a:r>
            <a:r>
              <a:rPr lang="ru-RU" sz="6700" dirty="0" err="1"/>
              <a:t>життя</a:t>
            </a:r>
            <a:r>
              <a:rPr lang="ru-RU" sz="6700" dirty="0"/>
              <a:t> </a:t>
            </a:r>
            <a:r>
              <a:rPr lang="ru-RU" sz="6700" dirty="0" err="1"/>
              <a:t>було</a:t>
            </a:r>
            <a:r>
              <a:rPr lang="ru-RU" sz="6700" dirty="0"/>
              <a:t> </a:t>
            </a:r>
            <a:r>
              <a:rPr lang="ru-RU" sz="6700" dirty="0" err="1"/>
              <a:t>небагате</a:t>
            </a:r>
            <a:r>
              <a:rPr lang="ru-RU" sz="6700" dirty="0"/>
              <a:t> </a:t>
            </a:r>
            <a:r>
              <a:rPr lang="ru-RU" sz="6700" dirty="0" err="1"/>
              <a:t>подіями</a:t>
            </a:r>
            <a:r>
              <a:rPr lang="ru-RU" sz="6700" dirty="0"/>
              <a:t>». Твори </a:t>
            </a:r>
            <a:r>
              <a:rPr lang="ru-RU" sz="6700" dirty="0" err="1"/>
              <a:t>Квітки</a:t>
            </a:r>
            <a:r>
              <a:rPr lang="ru-RU" sz="6700" dirty="0"/>
              <a:t> стали «</a:t>
            </a:r>
            <a:r>
              <a:rPr lang="ru-RU" sz="6700" dirty="0" err="1"/>
              <a:t>свого</a:t>
            </a:r>
            <a:r>
              <a:rPr lang="ru-RU" sz="6700" dirty="0"/>
              <a:t> роду </a:t>
            </a:r>
            <a:r>
              <a:rPr lang="ru-RU" sz="6700" dirty="0" err="1"/>
              <a:t>декларацією</a:t>
            </a:r>
            <a:r>
              <a:rPr lang="ru-RU" sz="6700" dirty="0"/>
              <a:t> </a:t>
            </a:r>
            <a:r>
              <a:rPr lang="ru-RU" sz="6700" dirty="0" err="1"/>
              <a:t>моральної</a:t>
            </a:r>
            <a:r>
              <a:rPr lang="ru-RU" sz="6700" dirty="0"/>
              <a:t> </a:t>
            </a:r>
            <a:r>
              <a:rPr lang="ru-RU" sz="6700" dirty="0" err="1"/>
              <a:t>гідності</a:t>
            </a:r>
            <a:r>
              <a:rPr lang="ru-RU" sz="6700" dirty="0"/>
              <a:t> </a:t>
            </a:r>
            <a:r>
              <a:rPr lang="ru-RU" sz="6700" dirty="0" err="1"/>
              <a:t>простих</a:t>
            </a:r>
            <a:r>
              <a:rPr lang="ru-RU" sz="6700" dirty="0"/>
              <a:t> людей», а </a:t>
            </a:r>
            <a:r>
              <a:rPr lang="ru-RU" sz="6700" dirty="0" err="1"/>
              <a:t>накреслені</a:t>
            </a:r>
            <a:r>
              <a:rPr lang="ru-RU" sz="6700" dirty="0"/>
              <a:t> </a:t>
            </a:r>
            <a:r>
              <a:rPr lang="ru-RU" sz="6700" dirty="0" err="1"/>
              <a:t>Квіткою</a:t>
            </a:r>
            <a:r>
              <a:rPr lang="ru-RU" sz="6700" dirty="0"/>
              <a:t> </a:t>
            </a:r>
            <a:r>
              <a:rPr lang="ru-RU" sz="6700" dirty="0" err="1"/>
              <a:t>образи</a:t>
            </a:r>
            <a:r>
              <a:rPr lang="ru-RU" sz="6700" dirty="0"/>
              <a:t> </a:t>
            </a:r>
            <a:r>
              <a:rPr lang="ru-RU" sz="6700" dirty="0" err="1"/>
              <a:t>довгий</a:t>
            </a:r>
            <a:r>
              <a:rPr lang="ru-RU" sz="6700" dirty="0"/>
              <a:t> час </a:t>
            </a:r>
            <a:r>
              <a:rPr lang="ru-RU" sz="6700" dirty="0" err="1"/>
              <a:t>ще</a:t>
            </a:r>
            <a:r>
              <a:rPr lang="ru-RU" sz="6700" dirty="0"/>
              <a:t> </a:t>
            </a:r>
            <a:r>
              <a:rPr lang="ru-RU" sz="6700" dirty="0" err="1"/>
              <a:t>наслідувалися</a:t>
            </a:r>
            <a:r>
              <a:rPr lang="ru-RU" sz="6700" dirty="0"/>
              <a:t> в </a:t>
            </a:r>
            <a:r>
              <a:rPr lang="ru-RU" sz="6700" dirty="0" err="1"/>
              <a:t>українській</a:t>
            </a:r>
            <a:r>
              <a:rPr lang="ru-RU" sz="6700" dirty="0"/>
              <a:t> </a:t>
            </a:r>
            <a:r>
              <a:rPr lang="ru-RU" sz="6700" dirty="0" err="1"/>
              <a:t>літературі</a:t>
            </a:r>
            <a:r>
              <a:rPr lang="ru-RU" sz="6700" dirty="0"/>
              <a:t>. </a:t>
            </a:r>
            <a:r>
              <a:rPr lang="ru-RU" sz="6700" dirty="0" err="1"/>
              <a:t>Квітка</a:t>
            </a:r>
            <a:r>
              <a:rPr lang="ru-RU" sz="6700" dirty="0"/>
              <a:t> першим почав </a:t>
            </a:r>
            <a:r>
              <a:rPr lang="ru-RU" sz="6700" dirty="0" err="1"/>
              <a:t>писати</a:t>
            </a:r>
            <a:r>
              <a:rPr lang="ru-RU" sz="6700" dirty="0"/>
              <a:t> </a:t>
            </a:r>
            <a:r>
              <a:rPr lang="ru-RU" sz="6700" dirty="0" err="1"/>
              <a:t>українською</a:t>
            </a:r>
            <a:r>
              <a:rPr lang="ru-RU" sz="6700" dirty="0"/>
              <a:t> </a:t>
            </a:r>
            <a:r>
              <a:rPr lang="ru-RU" sz="6700" dirty="0" err="1"/>
              <a:t>мовою</a:t>
            </a:r>
            <a:r>
              <a:rPr lang="ru-RU" sz="6700" dirty="0"/>
              <a:t> не </a:t>
            </a:r>
            <a:r>
              <a:rPr lang="ru-RU" sz="6700" dirty="0" err="1"/>
              <a:t>тільке</a:t>
            </a:r>
            <a:r>
              <a:rPr lang="ru-RU" sz="6700" dirty="0"/>
              <a:t> про </a:t>
            </a:r>
            <a:r>
              <a:rPr lang="ru-RU" sz="6700" dirty="0" err="1"/>
              <a:t>смішне</a:t>
            </a:r>
            <a:r>
              <a:rPr lang="ru-RU" sz="6700" dirty="0"/>
              <a:t>, а й про </a:t>
            </a:r>
            <a:r>
              <a:rPr lang="ru-RU" sz="6700" dirty="0" err="1"/>
              <a:t>зворушливе</a:t>
            </a:r>
            <a:r>
              <a:rPr lang="ru-RU" sz="6700" dirty="0"/>
              <a:t>, </a:t>
            </a:r>
            <a:r>
              <a:rPr lang="ru-RU" sz="6700" dirty="0" err="1"/>
              <a:t>змальовуючи</a:t>
            </a:r>
            <a:r>
              <a:rPr lang="ru-RU" sz="6700" dirty="0"/>
              <a:t> селян. </a:t>
            </a:r>
            <a:r>
              <a:rPr lang="ru-RU" sz="6700" dirty="0" err="1"/>
              <a:t>Саме</a:t>
            </a:r>
            <a:r>
              <a:rPr lang="ru-RU" sz="6700" dirty="0"/>
              <a:t> </a:t>
            </a:r>
            <a:r>
              <a:rPr lang="ru-RU" sz="6700" dirty="0" err="1"/>
              <a:t>сільська</a:t>
            </a:r>
            <a:r>
              <a:rPr lang="ru-RU" sz="6700" dirty="0"/>
              <a:t> </a:t>
            </a:r>
            <a:r>
              <a:rPr lang="ru-RU" sz="6700" dirty="0" err="1"/>
              <a:t>біднота</a:t>
            </a:r>
            <a:r>
              <a:rPr lang="ru-RU" sz="6700" dirty="0"/>
              <a:t> у </a:t>
            </a:r>
            <a:r>
              <a:rPr lang="ru-RU" sz="6700" dirty="0" err="1"/>
              <a:t>Квітки</a:t>
            </a:r>
            <a:r>
              <a:rPr lang="ru-RU" sz="6700" dirty="0"/>
              <a:t> — </a:t>
            </a:r>
            <a:r>
              <a:rPr lang="ru-RU" sz="6700" dirty="0" err="1"/>
              <a:t>справжнє</a:t>
            </a:r>
            <a:r>
              <a:rPr lang="ru-RU" sz="6700" dirty="0"/>
              <a:t> </a:t>
            </a:r>
            <a:r>
              <a:rPr lang="ru-RU" sz="6700" dirty="0" err="1"/>
              <a:t>уособлення</a:t>
            </a:r>
            <a:r>
              <a:rPr lang="ru-RU" sz="6700" dirty="0"/>
              <a:t> </a:t>
            </a:r>
            <a:r>
              <a:rPr lang="ru-RU" sz="6700" dirty="0" err="1"/>
              <a:t>людського</a:t>
            </a:r>
            <a:r>
              <a:rPr lang="ru-RU" sz="6700" dirty="0"/>
              <a:t> благородства й </a:t>
            </a:r>
            <a:r>
              <a:rPr lang="ru-RU" sz="6700" dirty="0" err="1"/>
              <a:t>чесності</a:t>
            </a:r>
            <a:r>
              <a:rPr lang="ru-RU" sz="6700" dirty="0"/>
              <a:t>.</a:t>
            </a:r>
            <a:endParaRPr lang="ru-RU" sz="6700" dirty="0"/>
          </a:p>
        </p:txBody>
      </p:sp>
    </p:spTree>
    <p:extLst>
      <p:ext uri="{BB962C8B-B14F-4D97-AF65-F5344CB8AC3E}">
        <p14:creationId xmlns:p14="http://schemas.microsoft.com/office/powerpoint/2010/main" val="155146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1">
        <p:sndAc>
          <p:stSnd>
            <p:snd r:embed="rId2" name="suction.wav"/>
          </p:stSnd>
        </p:sndAc>
      </p:transition>
    </mc:Choice>
    <mc:Fallback>
      <p:transition spd="slow" advTm="6451"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" y="-72660"/>
            <a:ext cx="4470805" cy="4581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/>
          <a:stretch/>
        </p:blipFill>
        <p:spPr>
          <a:xfrm>
            <a:off x="4427984" y="1842336"/>
            <a:ext cx="4716016" cy="47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7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081">
        <p14:ripple dir="ru"/>
        <p:sndAc>
          <p:stSnd>
            <p:snd r:embed="rId2" name="wind.wav"/>
          </p:stSnd>
        </p:sndAc>
      </p:transition>
    </mc:Choice>
    <mc:Fallback>
      <p:transition spd="slow" advTm="9081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78497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6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13690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35905"/>
      </p:ext>
    </p:extLst>
  </p:cSld>
  <p:clrMapOvr>
    <a:masterClrMapping/>
  </p:clrMapOvr>
  <p:transition spd="slow">
    <p:wip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260648"/>
            <a:ext cx="6624736" cy="2880320"/>
          </a:xfrm>
        </p:spPr>
        <p:txBody>
          <a:bodyPr/>
          <a:lstStyle/>
          <a:p>
            <a:r>
              <a:rPr lang="ru-RU" dirty="0"/>
              <a:t>Твори </a:t>
            </a:r>
            <a:r>
              <a:rPr lang="ru-RU" dirty="0" err="1"/>
              <a:t>Квітки</a:t>
            </a:r>
            <a:r>
              <a:rPr lang="ru-RU" dirty="0"/>
              <a:t> </a:t>
            </a:r>
            <a:r>
              <a:rPr lang="ru-RU" dirty="0" err="1"/>
              <a:t>відіграли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роль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західноукраїнської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в </a:t>
            </a:r>
            <a:r>
              <a:rPr lang="ru-RU" dirty="0" err="1"/>
              <a:t>наверненні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 rot="21321194">
            <a:off x="518265" y="2987731"/>
            <a:ext cx="3456384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І </a:t>
            </a:r>
            <a:r>
              <a:rPr lang="ru-RU" sz="2000" dirty="0" err="1"/>
              <a:t>вже</a:t>
            </a:r>
            <a:r>
              <a:rPr lang="ru-RU" sz="2000" dirty="0"/>
              <a:t> не </a:t>
            </a:r>
            <a:r>
              <a:rPr lang="ru-RU" sz="2000" dirty="0" smtClean="0"/>
              <a:t>один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Україна</a:t>
            </a:r>
            <a:r>
              <a:rPr lang="ru-RU" sz="2000" dirty="0" smtClean="0"/>
              <a:t> </a:t>
            </a:r>
            <a:r>
              <a:rPr lang="ru-RU" sz="2000" dirty="0" err="1"/>
              <a:t>вдячно</a:t>
            </a:r>
            <a:r>
              <a:rPr lang="ru-RU" sz="2000" dirty="0"/>
              <a:t> </a:t>
            </a:r>
            <a:r>
              <a:rPr lang="ru-RU" sz="2000" dirty="0" err="1"/>
              <a:t>пам'ятає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err="1"/>
              <a:t>першого</a:t>
            </a:r>
            <a:r>
              <a:rPr lang="ru-RU" sz="2000" dirty="0"/>
              <a:t> </a:t>
            </a:r>
            <a:r>
              <a:rPr lang="ru-RU" sz="2000" dirty="0" err="1"/>
              <a:t>прозаїка</a:t>
            </a:r>
            <a:r>
              <a:rPr lang="ru-RU" sz="2000" dirty="0"/>
              <a:t>, а весь </a:t>
            </a:r>
            <a:r>
              <a:rPr lang="ru-RU" sz="2000" dirty="0" err="1"/>
              <a:t>світ</a:t>
            </a:r>
            <a:r>
              <a:rPr lang="ru-RU" sz="2000" dirty="0"/>
              <a:t> </a:t>
            </a:r>
            <a:r>
              <a:rPr lang="ru-RU" sz="2000" dirty="0" err="1"/>
              <a:t>віддає</a:t>
            </a:r>
            <a:r>
              <a:rPr lang="ru-RU" sz="2000" dirty="0"/>
              <a:t> </a:t>
            </a:r>
            <a:r>
              <a:rPr lang="ru-RU" sz="2000" dirty="0" err="1"/>
              <a:t>шану</a:t>
            </a:r>
            <a:r>
              <a:rPr lang="ru-RU" sz="2000" dirty="0"/>
              <a:t> Г.Ф. </a:t>
            </a:r>
            <a:r>
              <a:rPr lang="ru-RU" sz="2000" dirty="0" err="1"/>
              <a:t>Квітці-Основ'яненку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художнім</a:t>
            </a:r>
            <a:r>
              <a:rPr lang="ru-RU" sz="2000" dirty="0"/>
              <a:t> словом </a:t>
            </a:r>
            <a:r>
              <a:rPr lang="ru-RU" sz="2000" dirty="0" err="1"/>
              <a:t>ствердив</a:t>
            </a:r>
            <a:r>
              <a:rPr lang="ru-RU" sz="2000" dirty="0"/>
              <a:t> </a:t>
            </a:r>
            <a:r>
              <a:rPr lang="ru-RU" sz="2000" dirty="0" err="1"/>
              <a:t>моральну</a:t>
            </a:r>
            <a:r>
              <a:rPr lang="ru-RU" sz="2000" dirty="0"/>
              <a:t> </a:t>
            </a:r>
            <a:r>
              <a:rPr lang="ru-RU" sz="2000" dirty="0" err="1"/>
              <a:t>гідність</a:t>
            </a:r>
            <a:r>
              <a:rPr lang="ru-RU" sz="2000" dirty="0"/>
              <a:t> </a:t>
            </a:r>
            <a:r>
              <a:rPr lang="ru-RU" sz="2000" dirty="0" err="1"/>
              <a:t>простої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— </a:t>
            </a:r>
            <a:r>
              <a:rPr lang="ru-RU" sz="2000" dirty="0" err="1"/>
              <a:t>трудівника</a:t>
            </a:r>
            <a:r>
              <a:rPr lang="ru-RU" sz="2000" dirty="0"/>
              <a:t> і </a:t>
            </a:r>
            <a:r>
              <a:rPr lang="ru-RU" sz="2000" dirty="0" err="1"/>
              <a:t>творця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неминущих</a:t>
            </a:r>
            <a:r>
              <a:rPr lang="ru-RU" sz="2000" dirty="0"/>
              <a:t>, </a:t>
            </a:r>
            <a:r>
              <a:rPr lang="ru-RU" sz="2000" dirty="0" err="1"/>
              <a:t>нетлінних</a:t>
            </a:r>
            <a:r>
              <a:rPr lang="ru-RU" sz="2000" dirty="0"/>
              <a:t> у </a:t>
            </a:r>
            <a:r>
              <a:rPr lang="ru-RU" sz="2000" dirty="0" err="1"/>
              <a:t>віках</a:t>
            </a:r>
            <a:r>
              <a:rPr lang="ru-RU" sz="2000" dirty="0"/>
              <a:t> </a:t>
            </a:r>
            <a:r>
              <a:rPr lang="ru-RU" sz="2000" dirty="0" err="1"/>
              <a:t>цінностей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1872794"/>
      </p:ext>
    </p:extLst>
  </p:cSld>
  <p:clrMapOvr>
    <a:masterClrMapping/>
  </p:clrMapOvr>
  <p:transition>
    <p:wedg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200400"/>
            <a:ext cx="7910264" cy="1524000"/>
          </a:xfrm>
        </p:spPr>
        <p:txBody>
          <a:bodyPr/>
          <a:lstStyle/>
          <a:p>
            <a:r>
              <a:rPr lang="ru-RU" sz="3200" dirty="0" err="1" smtClean="0">
                <a:latin typeface="+mn-lt"/>
              </a:rPr>
              <a:t>Пам'ятник</a:t>
            </a:r>
            <a:r>
              <a:rPr lang="ru-RU" sz="3200" dirty="0" smtClean="0">
                <a:latin typeface="+mn-lt"/>
              </a:rPr>
              <a:t> </a:t>
            </a:r>
            <a:br>
              <a:rPr lang="ru-RU" sz="3200" dirty="0" smtClean="0">
                <a:latin typeface="+mn-lt"/>
              </a:rPr>
            </a:br>
            <a:r>
              <a:rPr lang="ru-RU" sz="3200" dirty="0" err="1" smtClean="0">
                <a:latin typeface="+mn-lt"/>
              </a:rPr>
              <a:t>І.Котляревському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в </a:t>
            </a:r>
            <a:r>
              <a:rPr lang="ru-RU" sz="3200" dirty="0" err="1" smtClean="0">
                <a:latin typeface="+mn-lt"/>
              </a:rPr>
              <a:t>Полтаві</a:t>
            </a:r>
            <a:endParaRPr lang="ru-RU" sz="32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780928"/>
            <a:ext cx="6400800" cy="25003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2524"/>
            <a:ext cx="4971288" cy="664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5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18">
        <p14:vortex dir="u"/>
        <p:sndAc>
          <p:stSnd>
            <p:snd r:embed="rId2" name="arrow.wav"/>
          </p:stSnd>
        </p:sndAc>
      </p:transition>
    </mc:Choice>
    <mc:Fallback>
      <p:transition spd="slow" advTm="3218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" y="1920081"/>
            <a:ext cx="4846320" cy="3886200"/>
          </a:xfrm>
        </p:spPr>
      </p:pic>
    </p:spTree>
    <p:extLst>
      <p:ext uri="{BB962C8B-B14F-4D97-AF65-F5344CB8AC3E}">
        <p14:creationId xmlns:p14="http://schemas.microsoft.com/office/powerpoint/2010/main" val="299561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85698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7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amera.wav"/>
          </p:stSnd>
        </p:sndAc>
      </p:transition>
    </mc:Choice>
    <mc:Fallback>
      <p:transition spd="slow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План</a:t>
            </a:r>
          </a:p>
          <a:p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Григорій</a:t>
            </a:r>
            <a:r>
              <a:rPr lang="ru-RU" dirty="0"/>
              <a:t> Федорович </a:t>
            </a:r>
            <a:r>
              <a:rPr lang="ru-RU" dirty="0" err="1"/>
              <a:t>Квітка</a:t>
            </a:r>
            <a:r>
              <a:rPr lang="ru-RU" dirty="0"/>
              <a:t> (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біографія</a:t>
            </a:r>
            <a:r>
              <a:rPr lang="ru-RU" dirty="0"/>
              <a:t>)</a:t>
            </a:r>
          </a:p>
          <a:p>
            <a:r>
              <a:rPr lang="ru-RU" dirty="0"/>
              <a:t>2. </a:t>
            </a:r>
            <a:r>
              <a:rPr lang="ru-RU" dirty="0" err="1"/>
              <a:t>Крок</a:t>
            </a:r>
            <a:r>
              <a:rPr lang="ru-RU" dirty="0"/>
              <a:t> в </a:t>
            </a:r>
            <a:r>
              <a:rPr lang="ru-RU" dirty="0" err="1"/>
              <a:t>самостійне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Перші</a:t>
            </a:r>
            <a:r>
              <a:rPr lang="ru-RU" dirty="0"/>
              <a:t> твори </a:t>
            </a:r>
            <a:r>
              <a:rPr lang="ru-RU" dirty="0" err="1"/>
              <a:t>письменника</a:t>
            </a:r>
            <a:endParaRPr lang="ru-RU" dirty="0"/>
          </a:p>
          <a:p>
            <a:r>
              <a:rPr lang="ru-RU" dirty="0"/>
              <a:t>4. </a:t>
            </a:r>
            <a:r>
              <a:rPr lang="ru-RU" dirty="0" err="1"/>
              <a:t>Розбір</a:t>
            </a:r>
            <a:r>
              <a:rPr lang="ru-RU" dirty="0"/>
              <a:t> </a:t>
            </a:r>
            <a:r>
              <a:rPr lang="ru-RU" dirty="0" err="1"/>
              <a:t>найвидатніших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Квітки-Основ’яненко</a:t>
            </a:r>
            <a:endParaRPr lang="ru-RU" dirty="0"/>
          </a:p>
          <a:p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dirty="0" err="1"/>
              <a:t>Григорій</a:t>
            </a:r>
            <a:r>
              <a:rPr lang="ru-RU" dirty="0"/>
              <a:t> </a:t>
            </a:r>
            <a:r>
              <a:rPr lang="ru-RU" dirty="0" err="1"/>
              <a:t>Квітка-Основ’яненко</a:t>
            </a:r>
            <a:r>
              <a:rPr lang="ru-RU" dirty="0"/>
              <a:t> </a:t>
            </a:r>
            <a:r>
              <a:rPr lang="ru-RU" dirty="0" err="1"/>
              <a:t>гуморист</a:t>
            </a:r>
            <a:r>
              <a:rPr lang="ru-RU" dirty="0"/>
              <a:t> й сатирик</a:t>
            </a:r>
          </a:p>
          <a:p>
            <a:r>
              <a:rPr lang="ru-RU" dirty="0"/>
              <a:t>6. </a:t>
            </a:r>
            <a:r>
              <a:rPr lang="ru-RU" dirty="0" err="1"/>
              <a:t>Схожість</a:t>
            </a:r>
            <a:r>
              <a:rPr lang="ru-RU" dirty="0"/>
              <a:t> </a:t>
            </a:r>
            <a:r>
              <a:rPr lang="ru-RU" dirty="0" err="1"/>
              <a:t>персонажів</a:t>
            </a:r>
            <a:r>
              <a:rPr lang="ru-RU" dirty="0"/>
              <a:t> </a:t>
            </a:r>
            <a:r>
              <a:rPr lang="ru-RU" dirty="0" err="1"/>
              <a:t>Квітки</a:t>
            </a:r>
            <a:r>
              <a:rPr lang="ru-RU" dirty="0"/>
              <a:t> з героями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Котляревського</a:t>
            </a:r>
            <a:r>
              <a:rPr lang="ru-RU" dirty="0"/>
              <a:t> й Гоголя</a:t>
            </a:r>
          </a:p>
          <a:p>
            <a:r>
              <a:rPr lang="ru-RU" dirty="0"/>
              <a:t>7. «Нема в нас </a:t>
            </a:r>
            <a:r>
              <a:rPr lang="ru-RU" dirty="0" err="1"/>
              <a:t>сонця</a:t>
            </a:r>
            <a:r>
              <a:rPr lang="ru-RU" dirty="0"/>
              <a:t>, як Тарас,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, як </a:t>
            </a:r>
            <a:r>
              <a:rPr lang="ru-RU" dirty="0" err="1"/>
              <a:t>Квітка</a:t>
            </a:r>
            <a:r>
              <a:rPr lang="ru-RU" dirty="0"/>
              <a:t>»</a:t>
            </a:r>
          </a:p>
          <a:p>
            <a:r>
              <a:rPr lang="ru-RU" dirty="0"/>
              <a:t>8. Г.Ф. </a:t>
            </a:r>
            <a:r>
              <a:rPr lang="ru-RU" dirty="0" err="1"/>
              <a:t>Квітка-Основ’яненко</a:t>
            </a:r>
            <a:r>
              <a:rPr lang="ru-RU" dirty="0"/>
              <a:t> – перший </a:t>
            </a:r>
            <a:r>
              <a:rPr lang="ru-RU" dirty="0" err="1"/>
              <a:t>прозаїк</a:t>
            </a:r>
            <a:r>
              <a:rPr lang="ru-RU" dirty="0"/>
              <a:t> на </a:t>
            </a:r>
            <a:r>
              <a:rPr lang="ru-RU" dirty="0" err="1"/>
              <a:t>ввесь</a:t>
            </a:r>
            <a:r>
              <a:rPr lang="ru-RU" dirty="0"/>
              <a:t> </a:t>
            </a:r>
            <a:r>
              <a:rPr lang="ru-RU" dirty="0" err="1"/>
              <a:t>світ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90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668">
        <p14:vortex dir="d"/>
        <p:sndAc>
          <p:stSnd>
            <p:snd r:embed="rId2" name="type.wav"/>
          </p:stSnd>
        </p:sndAc>
      </p:transition>
    </mc:Choice>
    <mc:Fallback>
      <p:transition spd="slow" advTm="6668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wind.wav"/>
          </p:stSnd>
        </p:sndAc>
      </p:transition>
    </mc:Choice>
    <mc:Fallback>
      <p:transition spd="slow">
        <p:split orient="vert"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4101887" cy="5416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31" y="1169791"/>
            <a:ext cx="3947160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8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whoosh.wav"/>
          </p:stSnd>
        </p:sndAc>
      </p:transition>
    </mc:Choice>
    <mc:Fallback>
      <p:transition spd="slow">
        <p:dissolv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1296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3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  <p:sndAc>
          <p:stSnd>
            <p:snd r:embed="rId2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284984"/>
            <a:ext cx="7543800" cy="1524000"/>
          </a:xfrm>
        </p:spPr>
        <p:txBody>
          <a:bodyPr/>
          <a:lstStyle/>
          <a:p>
            <a:r>
              <a:rPr lang="ru-RU" sz="4000" dirty="0" err="1" smtClean="0"/>
              <a:t>Будеш</a:t>
            </a:r>
            <a:r>
              <a:rPr lang="ru-RU" sz="4000" dirty="0" smtClean="0"/>
              <a:t> ,  батьку</a:t>
            </a:r>
            <a:r>
              <a:rPr lang="uk-UA" sz="4000" dirty="0" smtClean="0"/>
              <a:t> ,   панувати ,</a:t>
            </a:r>
            <a:br>
              <a:rPr lang="uk-UA" sz="4000" dirty="0" smtClean="0"/>
            </a:br>
            <a:r>
              <a:rPr lang="uk-UA" sz="4000" dirty="0" smtClean="0"/>
              <a:t>Поки   живуть   люди ;</a:t>
            </a:r>
            <a:br>
              <a:rPr lang="uk-UA" sz="4000" dirty="0" smtClean="0"/>
            </a:br>
            <a:r>
              <a:rPr lang="uk-UA" sz="4000" dirty="0" smtClean="0"/>
              <a:t>Поки  сонце  з  неба сяє ,</a:t>
            </a:r>
            <a:br>
              <a:rPr lang="uk-UA" sz="4000" dirty="0" smtClean="0"/>
            </a:br>
            <a:r>
              <a:rPr lang="uk-UA" sz="4000" dirty="0" smtClean="0"/>
              <a:t>Тебе   не   забудуть  !</a:t>
            </a:r>
            <a:br>
              <a:rPr lang="uk-UA" sz="4000" dirty="0" smtClean="0"/>
            </a:br>
            <a:r>
              <a:rPr lang="uk-UA" sz="4000" dirty="0"/>
              <a:t> </a:t>
            </a:r>
            <a:r>
              <a:rPr lang="uk-UA" sz="4000" dirty="0" smtClean="0"/>
              <a:t>                                                  Т.Шевченко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373216"/>
            <a:ext cx="6858000" cy="9906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0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7285" y="-13333"/>
            <a:ext cx="9540552" cy="6912768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Григорій Федорович Квітка народився 29 </a:t>
            </a:r>
            <a:r>
              <a:rPr lang="uk-UA" dirty="0" smtClean="0"/>
              <a:t>листопада </a:t>
            </a:r>
            <a:r>
              <a:rPr lang="uk-UA" dirty="0"/>
              <a:t>1778 р. в селі Основа </a:t>
            </a:r>
            <a:r>
              <a:rPr lang="uk-UA" dirty="0" smtClean="0"/>
              <a:t>у </a:t>
            </a:r>
            <a:r>
              <a:rPr lang="uk-UA" dirty="0"/>
              <a:t>поміщицькій родині. Початкову освіту, як тоді водилося, здобув дома, згодом навчався в монастирській школі. Протягом кількох років Квітка вважався на військовій службі, однак тягти важку армійську лямку йому не довелося: за тодішнім законом юнак із дворянської сім'ї міг лише числитися в списках різних полків і так набувати військових звань. У відставку Квітка вийшов у чині капітана, так і не побувавши в </a:t>
            </a:r>
            <a:r>
              <a:rPr lang="uk-UA" dirty="0" smtClean="0"/>
              <a:t>армії</a:t>
            </a:r>
          </a:p>
          <a:p>
            <a:endParaRPr lang="uk-UA" dirty="0"/>
          </a:p>
          <a:p>
            <a:r>
              <a:rPr lang="uk-UA" dirty="0"/>
              <a:t>І ось </a:t>
            </a:r>
            <a:r>
              <a:rPr lang="uk-UA" dirty="0" smtClean="0"/>
              <a:t>дворянський </a:t>
            </a:r>
            <a:r>
              <a:rPr lang="uk-UA" dirty="0"/>
              <a:t>син вчинив негаданий скандал: через вісім місяців він просто втік із святої обителі, а «</a:t>
            </a:r>
            <a:r>
              <a:rPr lang="uk-UA" dirty="0" err="1"/>
              <a:t>прощеніє</a:t>
            </a:r>
            <a:r>
              <a:rPr lang="uk-UA" dirty="0"/>
              <a:t>» про відчислення для безпечності передав через родича. Саме цією обставиною і вирішив скористатися спантеличений Христофор, щоб повернути блудного сина назад до монастирської келії. Оскільки, мовляв, заява була подана не особисто, то епіскоп, начебто «</a:t>
            </a:r>
            <a:r>
              <a:rPr lang="uk-UA" dirty="0" err="1"/>
              <a:t>имея</a:t>
            </a:r>
            <a:r>
              <a:rPr lang="uk-UA" dirty="0"/>
              <a:t> о </a:t>
            </a:r>
            <a:r>
              <a:rPr lang="uk-UA" dirty="0" err="1"/>
              <a:t>подлинности</a:t>
            </a:r>
            <a:r>
              <a:rPr lang="uk-UA" dirty="0"/>
              <a:t> </a:t>
            </a:r>
            <a:r>
              <a:rPr lang="uk-UA" dirty="0" err="1"/>
              <a:t>оной</a:t>
            </a:r>
            <a:r>
              <a:rPr lang="uk-UA" dirty="0"/>
              <a:t> </a:t>
            </a:r>
            <a:r>
              <a:rPr lang="uk-UA" dirty="0" err="1"/>
              <a:t>сомнение</a:t>
            </a:r>
            <a:r>
              <a:rPr lang="uk-UA" dirty="0"/>
              <a:t>», доручив благочинному відвідати Квітку і з'ясувати, чи справді ним самим підписана неприємна заява. Пастирський посланець помчав у Основу, але зарадити справі йому не вдалося: Квітка не змінив наміру залишити монастир і підтвердив, що заяву писав власноручно. Піймавши </a:t>
            </a:r>
            <a:r>
              <a:rPr lang="uk-UA" dirty="0" err="1"/>
              <a:t>облизня</a:t>
            </a:r>
            <a:r>
              <a:rPr lang="uk-UA" dirty="0"/>
              <a:t>, пастирі змушені були звільнити Квітку від перебування у монастирі.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074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7805">
        <p14:vortex dir="u"/>
        <p:sndAc>
          <p:stSnd>
            <p:snd r:embed="rId2" name="type.wav"/>
          </p:stSnd>
        </p:sndAc>
      </p:transition>
    </mc:Choice>
    <mc:Fallback>
      <p:transition spd="slow" advTm="7805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252" cy="400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83718"/>
            <a:ext cx="5652120" cy="377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1705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840760"/>
          </a:xfrm>
          <a:solidFill>
            <a:schemeClr val="accent4">
              <a:lumMod val="20000"/>
              <a:lumOff val="80000"/>
              <a:alpha val="30196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ru-RU" sz="8000" dirty="0" err="1"/>
              <a:t>Квітка</a:t>
            </a:r>
            <a:r>
              <a:rPr lang="ru-RU" sz="8000" dirty="0"/>
              <a:t> </a:t>
            </a:r>
            <a:r>
              <a:rPr lang="ru-RU" sz="8000" dirty="0" err="1"/>
              <a:t>одразу</a:t>
            </a:r>
            <a:r>
              <a:rPr lang="ru-RU" sz="8000" dirty="0"/>
              <a:t> ж </a:t>
            </a:r>
            <a:r>
              <a:rPr lang="ru-RU" sz="8000" dirty="0" err="1"/>
              <a:t>поринув</a:t>
            </a:r>
            <a:r>
              <a:rPr lang="ru-RU" sz="8000" dirty="0"/>
              <a:t> у </a:t>
            </a:r>
            <a:r>
              <a:rPr lang="ru-RU" sz="8000" dirty="0" err="1"/>
              <a:t>діяльність</a:t>
            </a:r>
            <a:r>
              <a:rPr lang="ru-RU" sz="8000" dirty="0"/>
              <a:t> на культурному </a:t>
            </a:r>
            <a:r>
              <a:rPr lang="ru-RU" sz="8000" dirty="0" err="1"/>
              <a:t>полі</a:t>
            </a:r>
            <a:r>
              <a:rPr lang="ru-RU" sz="8000" dirty="0"/>
              <a:t>: брав </a:t>
            </a:r>
            <a:r>
              <a:rPr lang="ru-RU" sz="8000" dirty="0" err="1"/>
              <a:t>жваву</a:t>
            </a:r>
            <a:r>
              <a:rPr lang="ru-RU" sz="8000" dirty="0"/>
              <a:t> участь </a:t>
            </a:r>
            <a:r>
              <a:rPr lang="ru-RU" sz="8000" dirty="0" err="1"/>
              <a:t>майже</a:t>
            </a:r>
            <a:r>
              <a:rPr lang="ru-RU" sz="8000" dirty="0"/>
              <a:t> в </a:t>
            </a:r>
            <a:r>
              <a:rPr lang="ru-RU" sz="8000" dirty="0" err="1"/>
              <a:t>усіх</a:t>
            </a:r>
            <a:r>
              <a:rPr lang="ru-RU" sz="8000" dirty="0"/>
              <a:t> </a:t>
            </a:r>
            <a:r>
              <a:rPr lang="ru-RU" sz="8000" dirty="0" err="1"/>
              <a:t>літературних</a:t>
            </a:r>
            <a:r>
              <a:rPr lang="ru-RU" sz="8000" dirty="0"/>
              <a:t> </a:t>
            </a:r>
            <a:r>
              <a:rPr lang="ru-RU" sz="8000" dirty="0" err="1"/>
              <a:t>починаннях</a:t>
            </a:r>
            <a:r>
              <a:rPr lang="ru-RU" sz="8000" dirty="0"/>
              <a:t> </a:t>
            </a:r>
            <a:r>
              <a:rPr lang="ru-RU" sz="8000" dirty="0" err="1"/>
              <a:t>Харкова</a:t>
            </a:r>
            <a:r>
              <a:rPr lang="ru-RU" sz="8000" dirty="0"/>
              <a:t>, </a:t>
            </a:r>
            <a:r>
              <a:rPr lang="ru-RU" sz="8000" dirty="0" err="1"/>
              <a:t>був</a:t>
            </a:r>
            <a:r>
              <a:rPr lang="ru-RU" sz="8000" dirty="0"/>
              <a:t> </a:t>
            </a:r>
            <a:r>
              <a:rPr lang="ru-RU" sz="8000" dirty="0" err="1"/>
              <a:t>організатором</a:t>
            </a:r>
            <a:r>
              <a:rPr lang="ru-RU" sz="8000" dirty="0"/>
              <a:t> і </a:t>
            </a:r>
            <a:r>
              <a:rPr lang="ru-RU" sz="8000" dirty="0" err="1"/>
              <a:t>керівником</a:t>
            </a:r>
            <a:r>
              <a:rPr lang="ru-RU" sz="8000" dirty="0"/>
              <a:t> </a:t>
            </a:r>
            <a:r>
              <a:rPr lang="ru-RU" sz="8000" dirty="0" err="1"/>
              <a:t>харківського</a:t>
            </a:r>
            <a:r>
              <a:rPr lang="ru-RU" sz="8000" dirty="0"/>
              <a:t> </a:t>
            </a:r>
            <a:r>
              <a:rPr lang="ru-RU" sz="8000" dirty="0" err="1"/>
              <a:t>професійного</a:t>
            </a:r>
            <a:r>
              <a:rPr lang="ru-RU" sz="8000" dirty="0"/>
              <a:t> театру, </a:t>
            </a:r>
            <a:r>
              <a:rPr lang="ru-RU" sz="8000" dirty="0" err="1"/>
              <a:t>засновником</a:t>
            </a:r>
            <a:r>
              <a:rPr lang="ru-RU" sz="8000" dirty="0"/>
              <a:t> </a:t>
            </a:r>
            <a:r>
              <a:rPr lang="ru-RU" sz="8000" dirty="0" err="1"/>
              <a:t>Товариства</a:t>
            </a:r>
            <a:r>
              <a:rPr lang="ru-RU" sz="8000" dirty="0"/>
              <a:t> </a:t>
            </a:r>
            <a:r>
              <a:rPr lang="ru-RU" sz="8000" dirty="0" err="1"/>
              <a:t>доброчинності</a:t>
            </a:r>
            <a:r>
              <a:rPr lang="ru-RU" sz="8000" dirty="0"/>
              <a:t> та </a:t>
            </a:r>
            <a:r>
              <a:rPr lang="ru-RU" sz="8000" dirty="0" err="1"/>
              <a:t>керівником</a:t>
            </a:r>
            <a:r>
              <a:rPr lang="ru-RU" sz="8000" dirty="0"/>
              <a:t> </a:t>
            </a:r>
            <a:r>
              <a:rPr lang="ru-RU" sz="8000" dirty="0" err="1"/>
              <a:t>Інституту</a:t>
            </a:r>
            <a:r>
              <a:rPr lang="ru-RU" sz="8000" dirty="0"/>
              <a:t> </a:t>
            </a:r>
            <a:r>
              <a:rPr lang="ru-RU" sz="8000" dirty="0" err="1"/>
              <a:t>благородних</a:t>
            </a:r>
            <a:r>
              <a:rPr lang="ru-RU" sz="8000" dirty="0"/>
              <a:t> </a:t>
            </a:r>
            <a:r>
              <a:rPr lang="ru-RU" sz="8000" dirty="0" err="1"/>
              <a:t>дівиць</a:t>
            </a:r>
            <a:r>
              <a:rPr lang="ru-RU" sz="8000" dirty="0"/>
              <a:t>, став одним </a:t>
            </a:r>
            <a:r>
              <a:rPr lang="ru-RU" sz="8000" dirty="0" err="1"/>
              <a:t>із</a:t>
            </a:r>
            <a:r>
              <a:rPr lang="ru-RU" sz="8000" dirty="0"/>
              <a:t> </a:t>
            </a:r>
            <a:r>
              <a:rPr lang="ru-RU" sz="8000" dirty="0" err="1"/>
              <a:t>видавців</a:t>
            </a:r>
            <a:r>
              <a:rPr lang="ru-RU" sz="8000" dirty="0"/>
              <a:t> і </a:t>
            </a:r>
            <a:r>
              <a:rPr lang="ru-RU" sz="8000" dirty="0" err="1"/>
              <a:t>редакторів</a:t>
            </a:r>
            <a:r>
              <a:rPr lang="ru-RU" sz="8000" dirty="0"/>
              <a:t> журналу ,</a:t>
            </a:r>
            <a:r>
              <a:rPr lang="ru-RU" sz="8000" dirty="0" err="1" smtClean="0"/>
              <a:t>виступивши</a:t>
            </a:r>
            <a:r>
              <a:rPr lang="ru-RU" sz="8000" dirty="0" smtClean="0"/>
              <a:t> </a:t>
            </a:r>
            <a:r>
              <a:rPr lang="ru-RU" sz="8000" dirty="0"/>
              <a:t>на </a:t>
            </a:r>
            <a:r>
              <a:rPr lang="ru-RU" sz="8000" dirty="0" err="1"/>
              <a:t>його</a:t>
            </a:r>
            <a:r>
              <a:rPr lang="ru-RU" sz="8000" dirty="0"/>
              <a:t> </a:t>
            </a:r>
            <a:r>
              <a:rPr lang="ru-RU" sz="8000" dirty="0" err="1"/>
              <a:t>сторінках</a:t>
            </a:r>
            <a:r>
              <a:rPr lang="ru-RU" sz="8000" dirty="0"/>
              <a:t> </a:t>
            </a:r>
            <a:r>
              <a:rPr lang="ru-RU" sz="8000" dirty="0" err="1"/>
              <a:t>із</a:t>
            </a:r>
            <a:r>
              <a:rPr lang="ru-RU" sz="8000" dirty="0"/>
              <a:t> </a:t>
            </a:r>
            <a:r>
              <a:rPr lang="ru-RU" sz="8000" dirty="0" err="1"/>
              <a:t>своїми</a:t>
            </a:r>
            <a:r>
              <a:rPr lang="ru-RU" sz="8000" dirty="0"/>
              <a:t> першими </a:t>
            </a:r>
            <a:r>
              <a:rPr lang="ru-RU" sz="8000" dirty="0" err="1"/>
              <a:t>творами</a:t>
            </a:r>
            <a:r>
              <a:rPr lang="ru-RU" sz="8000" dirty="0"/>
              <a:t>. В 1817—1829 </a:t>
            </a:r>
            <a:r>
              <a:rPr lang="ru-RU" sz="8000" dirty="0" err="1"/>
              <a:t>рр</a:t>
            </a:r>
            <a:r>
              <a:rPr lang="ru-RU" sz="8000" dirty="0"/>
              <a:t>. </a:t>
            </a:r>
            <a:r>
              <a:rPr lang="ru-RU" sz="8000" dirty="0" err="1"/>
              <a:t>Квітка</a:t>
            </a:r>
            <a:r>
              <a:rPr lang="ru-RU" sz="8000" dirty="0"/>
              <a:t> </a:t>
            </a:r>
            <a:r>
              <a:rPr lang="ru-RU" sz="8000" dirty="0" err="1"/>
              <a:t>чотири</a:t>
            </a:r>
            <a:r>
              <a:rPr lang="ru-RU" sz="8000" dirty="0"/>
              <a:t> рази </a:t>
            </a:r>
            <a:r>
              <a:rPr lang="ru-RU" sz="8000" dirty="0" err="1"/>
              <a:t>підряд</a:t>
            </a:r>
            <a:r>
              <a:rPr lang="ru-RU" sz="8000" dirty="0"/>
              <a:t> </a:t>
            </a:r>
            <a:r>
              <a:rPr lang="ru-RU" sz="8000" dirty="0" err="1"/>
              <a:t>обирався</a:t>
            </a:r>
            <a:r>
              <a:rPr lang="ru-RU" sz="8000" dirty="0"/>
              <a:t> на три роки </a:t>
            </a:r>
            <a:r>
              <a:rPr lang="ru-RU" sz="8000" dirty="0" err="1"/>
              <a:t>повітовим</a:t>
            </a:r>
            <a:r>
              <a:rPr lang="ru-RU" sz="8000" dirty="0"/>
              <a:t> предводителем дворянства. </a:t>
            </a:r>
            <a:r>
              <a:rPr lang="ru-RU" sz="8000" dirty="0" err="1"/>
              <a:t>Пізніше</a:t>
            </a:r>
            <a:r>
              <a:rPr lang="ru-RU" sz="8000" dirty="0"/>
              <a:t> </a:t>
            </a:r>
            <a:r>
              <a:rPr lang="ru-RU" sz="8000" dirty="0" err="1"/>
              <a:t>він</a:t>
            </a:r>
            <a:r>
              <a:rPr lang="ru-RU" sz="8000" dirty="0"/>
              <a:t> </a:t>
            </a:r>
            <a:r>
              <a:rPr lang="ru-RU" sz="8000" dirty="0" err="1"/>
              <a:t>протягом</a:t>
            </a:r>
            <a:r>
              <a:rPr lang="ru-RU" sz="8000" dirty="0"/>
              <a:t> </a:t>
            </a:r>
            <a:r>
              <a:rPr lang="ru-RU" sz="8000" dirty="0" err="1"/>
              <a:t>дев'яти</a:t>
            </a:r>
            <a:r>
              <a:rPr lang="ru-RU" sz="8000" dirty="0"/>
              <a:t> </a:t>
            </a:r>
            <a:r>
              <a:rPr lang="ru-RU" sz="8000" dirty="0" err="1"/>
              <a:t>літ</a:t>
            </a:r>
            <a:r>
              <a:rPr lang="ru-RU" sz="8000" dirty="0"/>
              <a:t> </a:t>
            </a:r>
            <a:r>
              <a:rPr lang="ru-RU" sz="8000" dirty="0" err="1"/>
              <a:t>був</a:t>
            </a:r>
            <a:r>
              <a:rPr lang="ru-RU" sz="8000" dirty="0"/>
              <a:t> </a:t>
            </a:r>
            <a:r>
              <a:rPr lang="ru-RU" sz="8000" dirty="0" err="1"/>
              <a:t>совісним</a:t>
            </a:r>
            <a:r>
              <a:rPr lang="ru-RU" sz="8000" dirty="0"/>
              <a:t> </a:t>
            </a:r>
            <a:r>
              <a:rPr lang="ru-RU" sz="8000" dirty="0" err="1"/>
              <a:t>суддею</a:t>
            </a:r>
            <a:r>
              <a:rPr lang="ru-RU" sz="8000" dirty="0"/>
              <a:t> </a:t>
            </a:r>
            <a:r>
              <a:rPr lang="ru-RU" sz="8000" dirty="0" err="1"/>
              <a:t>Харкова</a:t>
            </a:r>
            <a:r>
              <a:rPr lang="ru-RU" sz="8000" dirty="0"/>
              <a:t>, а 1840 року в </a:t>
            </a:r>
            <a:r>
              <a:rPr lang="ru-RU" sz="8000" dirty="0" err="1"/>
              <a:t>чині</a:t>
            </a:r>
            <a:r>
              <a:rPr lang="ru-RU" sz="8000" dirty="0"/>
              <a:t> </a:t>
            </a:r>
            <a:r>
              <a:rPr lang="ru-RU" sz="8000" dirty="0" err="1"/>
              <a:t>надвірного</a:t>
            </a:r>
            <a:r>
              <a:rPr lang="ru-RU" sz="8000" dirty="0"/>
              <a:t> </a:t>
            </a:r>
            <a:r>
              <a:rPr lang="ru-RU" sz="8000" dirty="0" err="1"/>
              <a:t>радника</a:t>
            </a:r>
            <a:r>
              <a:rPr lang="ru-RU" sz="8000" dirty="0"/>
              <a:t> </a:t>
            </a:r>
            <a:r>
              <a:rPr lang="ru-RU" sz="8000" dirty="0" err="1"/>
              <a:t>очолив</a:t>
            </a:r>
            <a:r>
              <a:rPr lang="ru-RU" sz="8000" dirty="0"/>
              <a:t> </a:t>
            </a:r>
            <a:r>
              <a:rPr lang="ru-RU" sz="8000" dirty="0" err="1"/>
              <a:t>Харківську</a:t>
            </a:r>
            <a:r>
              <a:rPr lang="ru-RU" sz="8000" dirty="0"/>
              <a:t> палату </a:t>
            </a:r>
            <a:r>
              <a:rPr lang="ru-RU" sz="8000" dirty="0" err="1"/>
              <a:t>карного</a:t>
            </a:r>
            <a:r>
              <a:rPr lang="ru-RU" sz="8000" dirty="0"/>
              <a:t> суду. </a:t>
            </a:r>
            <a:r>
              <a:rPr lang="ru-RU" sz="8000" dirty="0" err="1"/>
              <a:t>Його</a:t>
            </a:r>
            <a:r>
              <a:rPr lang="ru-RU" sz="8000" dirty="0"/>
              <a:t> </a:t>
            </a:r>
            <a:r>
              <a:rPr lang="ru-RU" sz="8000" dirty="0" err="1"/>
              <a:t>ім'я</a:t>
            </a:r>
            <a:r>
              <a:rPr lang="ru-RU" sz="8000" dirty="0"/>
              <a:t> значиться </a:t>
            </a:r>
            <a:r>
              <a:rPr lang="ru-RU" sz="8000" dirty="0" err="1"/>
              <a:t>також</a:t>
            </a:r>
            <a:r>
              <a:rPr lang="ru-RU" sz="8000" dirty="0"/>
              <a:t> </a:t>
            </a:r>
            <a:r>
              <a:rPr lang="ru-RU" sz="8000" dirty="0" err="1"/>
              <a:t>серед</a:t>
            </a:r>
            <a:r>
              <a:rPr lang="ru-RU" sz="8000" dirty="0"/>
              <a:t> </a:t>
            </a:r>
            <a:r>
              <a:rPr lang="ru-RU" sz="8000" dirty="0" err="1"/>
              <a:t>засновників</a:t>
            </a:r>
            <a:r>
              <a:rPr lang="ru-RU" sz="8000" dirty="0"/>
              <a:t> </a:t>
            </a:r>
            <a:r>
              <a:rPr lang="ru-RU" sz="8000" dirty="0" err="1"/>
              <a:t>Харківської</a:t>
            </a:r>
            <a:r>
              <a:rPr lang="ru-RU" sz="8000" dirty="0"/>
              <a:t> </a:t>
            </a:r>
            <a:r>
              <a:rPr lang="ru-RU" sz="8000" dirty="0" err="1"/>
              <a:t>публічної</a:t>
            </a:r>
            <a:r>
              <a:rPr lang="ru-RU" sz="8000" dirty="0"/>
              <a:t> </a:t>
            </a:r>
            <a:r>
              <a:rPr lang="ru-RU" sz="8000" dirty="0" err="1"/>
              <a:t>бібліотеки</a:t>
            </a:r>
            <a:r>
              <a:rPr lang="ru-RU" sz="8000" dirty="0"/>
              <a:t> та </a:t>
            </a:r>
            <a:r>
              <a:rPr lang="ru-RU" sz="8000" dirty="0" err="1"/>
              <a:t>інших</a:t>
            </a:r>
            <a:r>
              <a:rPr lang="ru-RU" sz="8000" dirty="0"/>
              <a:t> </a:t>
            </a:r>
            <a:r>
              <a:rPr lang="ru-RU" sz="8000" dirty="0" err="1"/>
              <a:t>закладів</a:t>
            </a:r>
            <a:r>
              <a:rPr lang="ru-RU" sz="8000" dirty="0"/>
              <a:t>.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88540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963">
        <p14:vortex/>
        <p:sndAc>
          <p:stSnd>
            <p:snd r:embed="rId2" name="type.wav"/>
          </p:stSnd>
        </p:sndAc>
      </p:transition>
    </mc:Choice>
    <mc:Fallback>
      <p:transition spd="slow" advTm="5963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048672" cy="66324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2549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5118" y="764704"/>
            <a:ext cx="8828882" cy="4981348"/>
          </a:xfrm>
        </p:spPr>
        <p:txBody>
          <a:bodyPr/>
          <a:lstStyle/>
          <a:p>
            <a:r>
              <a:rPr lang="ru-RU" sz="2400" dirty="0"/>
              <a:t>Перший </a:t>
            </a:r>
            <a:r>
              <a:rPr lang="ru-RU" sz="2400" dirty="0" err="1"/>
              <a:t>прозаїк</a:t>
            </a:r>
            <a:r>
              <a:rPr lang="ru-RU" sz="2400" dirty="0"/>
              <a:t> </a:t>
            </a:r>
            <a:r>
              <a:rPr lang="ru-RU" sz="2400" dirty="0" err="1"/>
              <a:t>нової</a:t>
            </a:r>
            <a:r>
              <a:rPr lang="ru-RU" sz="2400" dirty="0"/>
              <a:t>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літератури</a:t>
            </a:r>
            <a:r>
              <a:rPr lang="ru-RU" sz="2400" dirty="0"/>
              <a:t> Г. Ф. </a:t>
            </a:r>
            <a:r>
              <a:rPr lang="ru-RU" sz="2400" dirty="0" err="1"/>
              <a:t>Квітка-Основ'яненко</a:t>
            </a:r>
            <a:r>
              <a:rPr lang="ru-RU" sz="2400" dirty="0"/>
              <a:t> </a:t>
            </a:r>
            <a:r>
              <a:rPr lang="ru-RU" sz="2400" dirty="0" err="1"/>
              <a:t>розпочав</a:t>
            </a:r>
            <a:r>
              <a:rPr lang="ru-RU" sz="2400" dirty="0"/>
              <a:t> свою </a:t>
            </a:r>
            <a:r>
              <a:rPr lang="ru-RU" sz="2400" dirty="0" err="1"/>
              <a:t>письменницьку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не </a:t>
            </a:r>
            <a:r>
              <a:rPr lang="ru-RU" sz="2400" dirty="0" err="1"/>
              <a:t>зважати</a:t>
            </a:r>
            <a:r>
              <a:rPr lang="ru-RU" sz="2400" dirty="0"/>
              <a:t> на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жартівливих</a:t>
            </a:r>
            <a:r>
              <a:rPr lang="ru-RU" sz="2400" dirty="0"/>
              <a:t> </a:t>
            </a:r>
            <a:r>
              <a:rPr lang="ru-RU" sz="2400" dirty="0" err="1"/>
              <a:t>віршів</a:t>
            </a:r>
            <a:r>
              <a:rPr lang="ru-RU" sz="2400" dirty="0"/>
              <a:t>, </a:t>
            </a:r>
            <a:r>
              <a:rPr lang="ru-RU" sz="2400" dirty="0" err="1"/>
              <a:t>написаними</a:t>
            </a:r>
            <a:r>
              <a:rPr lang="ru-RU" sz="2400" dirty="0"/>
              <a:t> </a:t>
            </a:r>
            <a:r>
              <a:rPr lang="ru-RU" sz="2400" dirty="0" err="1"/>
              <a:t>російською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 </a:t>
            </a:r>
            <a:r>
              <a:rPr lang="ru-RU" sz="2400" dirty="0" err="1"/>
              <a:t>сатиричними</a:t>
            </a:r>
            <a:r>
              <a:rPr lang="ru-RU" sz="2400" dirty="0"/>
              <a:t> «Письмами к издателю». «Письма»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промовисто</a:t>
            </a:r>
            <a:r>
              <a:rPr lang="ru-RU" sz="2400" dirty="0"/>
              <a:t> </a:t>
            </a:r>
            <a:r>
              <a:rPr lang="ru-RU" sz="2400" dirty="0" err="1"/>
              <a:t>підписані</a:t>
            </a:r>
            <a:r>
              <a:rPr lang="ru-RU" sz="2400" dirty="0"/>
              <a:t> </a:t>
            </a:r>
            <a:r>
              <a:rPr lang="ru-RU" sz="2400" dirty="0" err="1"/>
              <a:t>ім'ям</a:t>
            </a:r>
            <a:r>
              <a:rPr lang="ru-RU" sz="2400" dirty="0"/>
              <a:t> Фалалея </a:t>
            </a:r>
            <a:r>
              <a:rPr lang="ru-RU" sz="2400" dirty="0" err="1"/>
              <a:t>Повинухіна</a:t>
            </a:r>
            <a:r>
              <a:rPr lang="ru-RU" sz="2400" dirty="0"/>
              <a:t>. </a:t>
            </a:r>
            <a:r>
              <a:rPr lang="ru-RU" sz="2400" dirty="0" err="1" smtClean="0"/>
              <a:t>Квітка</a:t>
            </a:r>
            <a:r>
              <a:rPr lang="ru-RU" sz="2400" dirty="0" smtClean="0"/>
              <a:t> </a:t>
            </a:r>
            <a:r>
              <a:rPr lang="ru-RU" sz="2400" dirty="0" err="1"/>
              <a:t>спробував</a:t>
            </a:r>
            <a:r>
              <a:rPr lang="ru-RU" sz="2400" dirty="0"/>
              <a:t> тут </a:t>
            </a:r>
            <a:r>
              <a:rPr lang="ru-RU" sz="2400" dirty="0" err="1"/>
              <a:t>охопити</a:t>
            </a:r>
            <a:r>
              <a:rPr lang="ru-RU" sz="2400" dirty="0"/>
              <a:t> </a:t>
            </a:r>
            <a:r>
              <a:rPr lang="ru-RU" sz="2400" dirty="0" err="1"/>
              <a:t>широке</a:t>
            </a:r>
            <a:r>
              <a:rPr lang="ru-RU" sz="2400" dirty="0"/>
              <a:t> коло </a:t>
            </a:r>
            <a:r>
              <a:rPr lang="ru-RU" sz="2400" dirty="0" err="1"/>
              <a:t>найрізноманітніших</a:t>
            </a:r>
            <a:r>
              <a:rPr lang="ru-RU" sz="2400" dirty="0"/>
              <a:t> </a:t>
            </a:r>
            <a:r>
              <a:rPr lang="ru-RU" sz="2400" dirty="0" err="1"/>
              <a:t>явищ</a:t>
            </a:r>
            <a:r>
              <a:rPr lang="ru-RU" sz="2400" dirty="0"/>
              <a:t>. </a:t>
            </a:r>
            <a:r>
              <a:rPr lang="ru-RU" sz="2400" dirty="0" err="1"/>
              <a:t>Найперше</a:t>
            </a:r>
            <a:r>
              <a:rPr lang="ru-RU" sz="2400" dirty="0"/>
              <a:t> в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колі</a:t>
            </a:r>
            <a:r>
              <a:rPr lang="ru-RU" sz="2400" dirty="0"/>
              <a:t> — </a:t>
            </a:r>
            <a:r>
              <a:rPr lang="ru-RU" sz="2400" dirty="0" err="1"/>
              <a:t>обмеженість</a:t>
            </a:r>
            <a:r>
              <a:rPr lang="ru-RU" sz="2400" dirty="0"/>
              <a:t> </a:t>
            </a:r>
            <a:r>
              <a:rPr lang="ru-RU" sz="2400" dirty="0" err="1"/>
              <a:t>інтересів</a:t>
            </a:r>
            <a:r>
              <a:rPr lang="ru-RU" sz="2400" dirty="0"/>
              <a:t> і </a:t>
            </a:r>
            <a:r>
              <a:rPr lang="ru-RU" sz="2400" dirty="0" err="1"/>
              <a:t>нелюдськість</a:t>
            </a:r>
            <a:r>
              <a:rPr lang="ru-RU" sz="2400" dirty="0"/>
              <a:t> </a:t>
            </a:r>
            <a:r>
              <a:rPr lang="ru-RU" sz="2400" dirty="0" err="1"/>
              <a:t>родинних</a:t>
            </a:r>
            <a:r>
              <a:rPr lang="ru-RU" sz="2400" dirty="0"/>
              <a:t> </a:t>
            </a:r>
            <a:r>
              <a:rPr lang="ru-RU" sz="2400" dirty="0" err="1"/>
              <a:t>взаємин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у </a:t>
            </a:r>
            <a:r>
              <a:rPr lang="ru-RU" sz="2400" dirty="0" err="1"/>
              <a:t>поміщицькому</a:t>
            </a:r>
            <a:r>
              <a:rPr lang="ru-RU" sz="2400" dirty="0"/>
              <a:t> </a:t>
            </a:r>
            <a:r>
              <a:rPr lang="ru-RU" sz="2400" dirty="0" err="1"/>
              <a:t>середовищі</a:t>
            </a:r>
            <a:r>
              <a:rPr lang="ru-RU" sz="2400" dirty="0"/>
              <a:t> </a:t>
            </a:r>
            <a:r>
              <a:rPr lang="ru-RU" sz="2400" dirty="0" err="1"/>
              <a:t>сприймаються</a:t>
            </a:r>
            <a:r>
              <a:rPr lang="ru-RU" sz="2400" dirty="0"/>
              <a:t> за норму.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1576759" cy="21362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7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429">
        <p14:prism dir="r" isInverted="1"/>
        <p:sndAc>
          <p:stSnd>
            <p:snd r:embed="rId2" name="click.wav"/>
          </p:stSnd>
        </p:sndAc>
      </p:transition>
    </mc:Choice>
    <mc:Fallback>
      <p:transition spd="slow" advTm="8429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20" y="306324"/>
            <a:ext cx="6652964" cy="6245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97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460">
        <p14:flip dir="l"/>
      </p:transition>
    </mc:Choice>
    <mc:Fallback xmlns="">
      <p:transition spd="slow" advTm="104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068960"/>
            <a:ext cx="7543800" cy="1524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84076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Повість</a:t>
            </a:r>
            <a:r>
              <a:rPr lang="ru-RU" dirty="0"/>
              <a:t> про </a:t>
            </a:r>
            <a:r>
              <a:rPr lang="ru-RU" dirty="0" err="1"/>
              <a:t>трагічну</a:t>
            </a:r>
            <a:r>
              <a:rPr lang="ru-RU" dirty="0"/>
              <a:t> долю </a:t>
            </a:r>
            <a:r>
              <a:rPr lang="ru-RU" dirty="0" err="1"/>
              <a:t>Марусі</a:t>
            </a:r>
            <a:r>
              <a:rPr lang="ru-RU" dirty="0"/>
              <a:t> й Василя </a:t>
            </a:r>
            <a:r>
              <a:rPr lang="ru-RU" dirty="0" err="1"/>
              <a:t>вразила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</a:t>
            </a:r>
            <a:r>
              <a:rPr lang="ru-RU" dirty="0" err="1"/>
              <a:t>читачів</a:t>
            </a:r>
            <a:r>
              <a:rPr lang="ru-RU" dirty="0"/>
              <a:t> на </a:t>
            </a:r>
            <a:r>
              <a:rPr lang="ru-RU" dirty="0" err="1"/>
              <a:t>Україні</a:t>
            </a:r>
            <a:r>
              <a:rPr lang="ru-RU" dirty="0"/>
              <a:t> й у </a:t>
            </a:r>
            <a:r>
              <a:rPr lang="ru-RU" dirty="0" err="1" smtClean="0"/>
              <a:t>Росії</a:t>
            </a:r>
            <a:r>
              <a:rPr lang="ru-RU" dirty="0" smtClean="0"/>
              <a:t>». </a:t>
            </a:r>
            <a:r>
              <a:rPr lang="ru-RU" dirty="0" err="1"/>
              <a:t>Читача</a:t>
            </a:r>
            <a:r>
              <a:rPr lang="ru-RU" dirty="0"/>
              <a:t> </a:t>
            </a:r>
            <a:r>
              <a:rPr lang="ru-RU" dirty="0" err="1"/>
              <a:t>привабили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правдивістю</a:t>
            </a:r>
            <a:r>
              <a:rPr lang="ru-RU" dirty="0"/>
              <a:t> </a:t>
            </a:r>
            <a:r>
              <a:rPr lang="ru-RU" dirty="0" err="1"/>
              <a:t>персонажі</a:t>
            </a:r>
            <a:r>
              <a:rPr lang="ru-RU" dirty="0"/>
              <a:t> </a:t>
            </a:r>
            <a:r>
              <a:rPr lang="ru-RU" dirty="0" err="1"/>
              <a:t>повісті</a:t>
            </a:r>
            <a:r>
              <a:rPr lang="ru-RU" dirty="0"/>
              <a:t> — </a:t>
            </a:r>
            <a:r>
              <a:rPr lang="ru-RU" dirty="0" err="1"/>
              <a:t>прості</a:t>
            </a:r>
            <a:r>
              <a:rPr lang="ru-RU" dirty="0"/>
              <a:t>, </a:t>
            </a:r>
            <a:r>
              <a:rPr lang="ru-RU" dirty="0" err="1"/>
              <a:t>благородні</a:t>
            </a:r>
            <a:r>
              <a:rPr lang="ru-RU" dirty="0"/>
              <a:t>, </a:t>
            </a:r>
            <a:r>
              <a:rPr lang="ru-RU" dirty="0" err="1"/>
              <a:t>душевні</a:t>
            </a:r>
            <a:r>
              <a:rPr lang="ru-RU" dirty="0"/>
              <a:t> люди, </a:t>
            </a:r>
            <a:r>
              <a:rPr lang="ru-RU" dirty="0" err="1"/>
              <a:t>працьовиті</a:t>
            </a:r>
            <a:r>
              <a:rPr lang="ru-RU" dirty="0"/>
              <a:t> й </a:t>
            </a:r>
            <a:r>
              <a:rPr lang="ru-RU" dirty="0" err="1"/>
              <a:t>скромні</a:t>
            </a:r>
            <a:r>
              <a:rPr lang="ru-RU" dirty="0"/>
              <a:t>, </a:t>
            </a:r>
            <a:r>
              <a:rPr lang="ru-RU" dirty="0" err="1"/>
              <a:t>самовіддані</a:t>
            </a:r>
            <a:r>
              <a:rPr lang="ru-RU" dirty="0"/>
              <a:t> й </a:t>
            </a:r>
            <a:r>
              <a:rPr lang="ru-RU" dirty="0" err="1"/>
              <a:t>покірливі</a:t>
            </a:r>
            <a:r>
              <a:rPr lang="ru-RU" dirty="0"/>
              <a:t> </a:t>
            </a:r>
            <a:r>
              <a:rPr lang="ru-RU" dirty="0" err="1"/>
              <a:t>Успіхові</a:t>
            </a:r>
            <a:r>
              <a:rPr lang="ru-RU" dirty="0"/>
              <a:t> «</a:t>
            </a:r>
            <a:r>
              <a:rPr lang="ru-RU" dirty="0" err="1"/>
              <a:t>Марусі</a:t>
            </a:r>
            <a:r>
              <a:rPr lang="ru-RU" dirty="0"/>
              <a:t>» не </a:t>
            </a:r>
            <a:r>
              <a:rPr lang="ru-RU" dirty="0" err="1"/>
              <a:t>зашкодили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dirty="0" err="1"/>
              <a:t>моралізаторство</a:t>
            </a:r>
            <a:r>
              <a:rPr lang="ru-RU" dirty="0"/>
              <a:t> і </a:t>
            </a:r>
            <a:r>
              <a:rPr lang="ru-RU" dirty="0" err="1"/>
              <a:t>підвищена</a:t>
            </a:r>
            <a:r>
              <a:rPr lang="ru-RU" dirty="0"/>
              <a:t> </a:t>
            </a:r>
            <a:r>
              <a:rPr lang="ru-RU" dirty="0" err="1"/>
              <a:t>чутливість</a:t>
            </a:r>
            <a:r>
              <a:rPr lang="ru-RU" dirty="0"/>
              <a:t>, яка, </a:t>
            </a:r>
            <a:r>
              <a:rPr lang="ru-RU" dirty="0" err="1"/>
              <a:t>проте</a:t>
            </a:r>
            <a:r>
              <a:rPr lang="ru-RU" dirty="0"/>
              <a:t>,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відрізнялася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властивої</a:t>
            </a:r>
            <a:r>
              <a:rPr lang="ru-RU" dirty="0"/>
              <a:t> </a:t>
            </a:r>
            <a:r>
              <a:rPr lang="ru-RU" dirty="0" err="1"/>
              <a:t>послідовникам</a:t>
            </a:r>
            <a:r>
              <a:rPr lang="ru-RU" dirty="0"/>
              <a:t> </a:t>
            </a:r>
            <a:r>
              <a:rPr lang="ru-RU" dirty="0" err="1"/>
              <a:t>Карамзіна</a:t>
            </a:r>
            <a:r>
              <a:rPr lang="ru-RU" dirty="0"/>
              <a:t> </a:t>
            </a:r>
            <a:r>
              <a:rPr lang="ru-RU" dirty="0" err="1"/>
              <a:t>розчуленості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Квітка</a:t>
            </a:r>
            <a:r>
              <a:rPr lang="ru-RU" dirty="0"/>
              <a:t> </a:t>
            </a:r>
            <a:r>
              <a:rPr lang="ru-RU" dirty="0" err="1"/>
              <a:t>реалістично</a:t>
            </a:r>
            <a:r>
              <a:rPr lang="ru-RU" dirty="0"/>
              <a:t> </a:t>
            </a:r>
            <a:r>
              <a:rPr lang="ru-RU" dirty="0" err="1"/>
              <a:t>змальовував</a:t>
            </a:r>
            <a:r>
              <a:rPr lang="ru-RU" dirty="0"/>
              <a:t> </a:t>
            </a:r>
            <a:r>
              <a:rPr lang="ru-RU" dirty="0" err="1"/>
              <a:t>побут</a:t>
            </a:r>
            <a:r>
              <a:rPr lang="ru-RU" dirty="0"/>
              <a:t> і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рідного</a:t>
            </a:r>
            <a:r>
              <a:rPr lang="ru-RU" dirty="0"/>
              <a:t> народу, </a:t>
            </a:r>
            <a:r>
              <a:rPr lang="ru-RU" dirty="0" err="1"/>
              <a:t>відображав</a:t>
            </a:r>
            <a:r>
              <a:rPr lang="ru-RU" dirty="0"/>
              <a:t>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протиріччя</a:t>
            </a:r>
            <a:r>
              <a:rPr lang="ru-RU" dirty="0"/>
              <a:t>, </a:t>
            </a:r>
            <a:r>
              <a:rPr lang="ru-RU" dirty="0" err="1"/>
              <a:t>існуючі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й </a:t>
            </a:r>
            <a:r>
              <a:rPr lang="ru-RU" dirty="0" err="1"/>
              <a:t>намірів</a:t>
            </a:r>
            <a:r>
              <a:rPr lang="ru-RU" dirty="0"/>
              <a:t> людей.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6673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8060">
        <p14:doors dir="vert"/>
        <p:sndAc>
          <p:stSnd>
            <p:snd r:embed="rId2" name="coin.wav"/>
          </p:stSnd>
        </p:sndAc>
      </p:transition>
    </mc:Choice>
    <mc:Fallback>
      <p:transition spd="slow" advTm="806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150</TotalTime>
  <Words>722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Пам'ятник  І.Котляревському в Полтаві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Будеш ,  батьку ,   панувати , Поки   живуть   люди ; Поки  сонце  з  неба сяє , Тебе   не   забудуть  !                                                    Т.Шевченко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User</cp:lastModifiedBy>
  <cp:revision>20</cp:revision>
  <dcterms:created xsi:type="dcterms:W3CDTF">2011-11-17T20:55:52Z</dcterms:created>
  <dcterms:modified xsi:type="dcterms:W3CDTF">2014-11-18T13:51:06Z</dcterms:modified>
</cp:coreProperties>
</file>