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8" r:id="rId5"/>
    <p:sldId id="257" r:id="rId6"/>
    <p:sldId id="270" r:id="rId7"/>
    <p:sldId id="266" r:id="rId8"/>
    <p:sldId id="258" r:id="rId9"/>
    <p:sldId id="272" r:id="rId10"/>
    <p:sldId id="259" r:id="rId11"/>
    <p:sldId id="261" r:id="rId12"/>
    <p:sldId id="262" r:id="rId13"/>
    <p:sldId id="263" r:id="rId14"/>
    <p:sldId id="264" r:id="rId15"/>
    <p:sldId id="274" r:id="rId16"/>
    <p:sldId id="265" r:id="rId17"/>
    <p:sldId id="260" r:id="rId18"/>
    <p:sldId id="275" r:id="rId19"/>
    <p:sldId id="276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4100514" cy="2643181"/>
          </a:xfrm>
        </p:spPr>
        <p:txBody>
          <a:bodyPr>
            <a:normAutofit fontScale="90000"/>
          </a:bodyPr>
          <a:lstStyle/>
          <a:p>
            <a:r>
              <a:rPr lang="en-US" sz="7300" b="1" i="1" dirty="0" smtClean="0">
                <a:solidFill>
                  <a:srgbClr val="C00000"/>
                </a:solidFill>
              </a:rPr>
              <a:t>Ivan </a:t>
            </a:r>
            <a:r>
              <a:rPr lang="en-US" sz="7300" b="1" i="1" dirty="0" err="1" smtClean="0">
                <a:solidFill>
                  <a:srgbClr val="C00000"/>
                </a:solidFill>
              </a:rPr>
              <a:t>Aivazovsky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 descr="File:Aivazovsky - Self-portrait 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75" y="785794"/>
            <a:ext cx="50387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Aivazovsky's</a:t>
            </a:r>
            <a:r>
              <a:rPr lang="en-US" dirty="0" smtClean="0"/>
              <a:t> painting of his second wife Anna </a:t>
            </a:r>
            <a:r>
              <a:rPr lang="en-US" dirty="0" err="1" smtClean="0"/>
              <a:t>Burnazian</a:t>
            </a:r>
            <a:r>
              <a:rPr lang="en-US" dirty="0" smtClean="0"/>
              <a:t> (1882)</a:t>
            </a:r>
            <a:endParaRPr lang="ru-RU" dirty="0"/>
          </a:p>
        </p:txBody>
      </p:sp>
      <p:pic>
        <p:nvPicPr>
          <p:cNvPr id="16386" name="Picture 2" descr="File:Aivazovsky - Portret of wife, Anna Burnazyan-Sarkiso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72832"/>
            <a:ext cx="4500594" cy="5243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21442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Aivazovsky</a:t>
            </a:r>
            <a:r>
              <a:rPr lang="en-US" dirty="0" smtClean="0"/>
              <a:t> the artist</a:t>
            </a:r>
            <a:endParaRPr lang="ru-RU" dirty="0"/>
          </a:p>
        </p:txBody>
      </p:sp>
      <p:pic>
        <p:nvPicPr>
          <p:cNvPr id="18434" name="Picture 2" descr="File:Hovhannes Aivazovsky - The Ninth Wave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350952"/>
            <a:ext cx="5214942" cy="3507049"/>
          </a:xfrm>
          <a:prstGeom prst="rect">
            <a:avLst/>
          </a:prstGeom>
          <a:noFill/>
        </p:spPr>
      </p:pic>
      <p:pic>
        <p:nvPicPr>
          <p:cNvPr id="18436" name="Picture 4" descr="File:Aivazovsky Chaos 1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2524"/>
            <a:ext cx="3962400" cy="5705476"/>
          </a:xfrm>
          <a:prstGeom prst="rect">
            <a:avLst/>
          </a:prstGeom>
          <a:noFill/>
        </p:spPr>
      </p:pic>
      <p:pic>
        <p:nvPicPr>
          <p:cNvPr id="18438" name="Picture 6" descr="File:Aivazovsky - Strong W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-1"/>
            <a:ext cx="5214942" cy="384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Pushkin farewell to the sea</a:t>
            </a:r>
            <a:br>
              <a:rPr lang="en-US" dirty="0" smtClean="0"/>
            </a:br>
            <a:r>
              <a:rPr lang="en-US" dirty="0" smtClean="0"/>
              <a:t>Sea view by Moonlight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ile:Pushkin farewell to the 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5560"/>
            <a:ext cx="3929090" cy="5712440"/>
          </a:xfrm>
          <a:prstGeom prst="rect">
            <a:avLst/>
          </a:prstGeom>
          <a:noFill/>
        </p:spPr>
      </p:pic>
      <p:pic>
        <p:nvPicPr>
          <p:cNvPr id="19460" name="Picture 4" descr="File:Sea view by Moon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36024"/>
            <a:ext cx="3929090" cy="572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Ship «Empress Maria» in storm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File:Ship «Empress Maria» in 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620000" cy="470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Armenian themes</a:t>
            </a:r>
            <a:endParaRPr lang="ru-RU" dirty="0"/>
          </a:p>
        </p:txBody>
      </p:sp>
      <p:pic>
        <p:nvPicPr>
          <p:cNvPr id="21506" name="Picture 2" descr="File:Valley of Mount Ararat by Ivan Aivazovsky (188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7230"/>
            <a:ext cx="9144000" cy="6160771"/>
          </a:xfrm>
          <a:prstGeom prst="rect">
            <a:avLst/>
          </a:prstGeom>
          <a:noFill/>
        </p:spPr>
      </p:pic>
      <p:pic>
        <p:nvPicPr>
          <p:cNvPr id="21508" name="Picture 4" descr="File:Bayron's visit to San Lazzaro by Aivazovsky (189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5880"/>
            <a:ext cx="9144000" cy="553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8929718" cy="8572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 for me I appreciate the picture </a:t>
            </a:r>
            <a:r>
              <a:rPr lang="en-US" b="1" i="1" dirty="0" smtClean="0">
                <a:solidFill>
                  <a:schemeClr val="bg1"/>
                </a:solidFill>
              </a:rPr>
              <a:t>“</a:t>
            </a:r>
            <a:r>
              <a:rPr lang="en-US" b="1" i="1" dirty="0" smtClean="0">
                <a:solidFill>
                  <a:schemeClr val="bg1"/>
                </a:solidFill>
              </a:rPr>
              <a:t>Storm on Black sea</a:t>
            </a:r>
            <a:r>
              <a:rPr lang="en-US" b="1" i="1" dirty="0" smtClean="0">
                <a:solidFill>
                  <a:schemeClr val="bg1"/>
                </a:solidFill>
              </a:rPr>
              <a:t>.”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Posthumous honors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3757610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en-US" dirty="0" smtClean="0"/>
              <a:t>Monuments in Ukraine, Armenia and Russia stand in </a:t>
            </a:r>
            <a:r>
              <a:rPr lang="en-US" dirty="0" err="1" smtClean="0"/>
              <a:t>Aivazovsky's</a:t>
            </a:r>
            <a:r>
              <a:rPr lang="en-US" dirty="0" smtClean="0"/>
              <a:t> memory. A statue of the artist can be found in front of the </a:t>
            </a:r>
            <a:r>
              <a:rPr lang="en-US" dirty="0" err="1" smtClean="0"/>
              <a:t>Feodosia</a:t>
            </a:r>
            <a:r>
              <a:rPr lang="en-US" dirty="0" smtClean="0"/>
              <a:t> Art Gallery, his former home. A statues of </a:t>
            </a:r>
            <a:r>
              <a:rPr lang="en-US" dirty="0" err="1" smtClean="0"/>
              <a:t>Aivazovsky</a:t>
            </a:r>
            <a:r>
              <a:rPr lang="en-US" dirty="0" smtClean="0"/>
              <a:t> and his brother Gabriel is located in Simferopol, Crimea's administrative center.</a:t>
            </a:r>
            <a:endParaRPr lang="ru-RU" dirty="0"/>
          </a:p>
        </p:txBody>
      </p:sp>
      <p:pic>
        <p:nvPicPr>
          <p:cNvPr id="22530" name="Picture 2" descr="File:Հովհաննես Այվազովսկի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Aivazovsky's</a:t>
            </a:r>
            <a:r>
              <a:rPr lang="en-US" dirty="0" smtClean="0"/>
              <a:t> gravestone in </a:t>
            </a:r>
            <a:r>
              <a:rPr lang="en-US" dirty="0" err="1" smtClean="0"/>
              <a:t>Feodosia</a:t>
            </a:r>
            <a:endParaRPr lang="ru-RU" dirty="0"/>
          </a:p>
        </p:txBody>
      </p:sp>
      <p:pic>
        <p:nvPicPr>
          <p:cNvPr id="17410" name="Picture 2" descr="File:Feodosia Aivazovsky grave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n-US" dirty="0" smtClean="0"/>
              <a:t>Except for painting I am fond of such kind of art: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Cinema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Photography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Design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dirty="0" smtClean="0"/>
              <a:t>Literature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pic>
        <p:nvPicPr>
          <p:cNvPr id="4" name="Содержимое 3" descr="EDGTcYg84v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8786842" cy="46989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6000" dirty="0" smtClean="0"/>
              <a:t>“Art is long, life is short”</a:t>
            </a:r>
            <a:endParaRPr lang="ru-RU"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929330"/>
            <a:ext cx="4038600" cy="768337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Paddington Bear movie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 keen on: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Landscape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Seascape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Still life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Historical battles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Flowers</a:t>
            </a:r>
            <a:endParaRPr lang="ru-RU" dirty="0"/>
          </a:p>
        </p:txBody>
      </p:sp>
      <p:pic>
        <p:nvPicPr>
          <p:cNvPr id="8" name="Содержимое 7" descr="Landscape-wallpapers-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4357686" cy="2723554"/>
          </a:xfrm>
        </p:spPr>
      </p:pic>
      <p:pic>
        <p:nvPicPr>
          <p:cNvPr id="11" name="Рисунок 10" descr="Still_Life_with_grapes_by_Pervan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781062"/>
            <a:ext cx="4000496" cy="4076938"/>
          </a:xfrm>
          <a:prstGeom prst="rect">
            <a:avLst/>
          </a:prstGeom>
        </p:spPr>
      </p:pic>
      <p:pic>
        <p:nvPicPr>
          <p:cNvPr id="12" name="Рисунок 11" descr="paintings war history battles historic napoleon_www.wall321.com_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7675"/>
            <a:ext cx="57150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favorite painter is </a:t>
            </a:r>
            <a:r>
              <a:rPr lang="en-US" b="1" dirty="0" smtClean="0"/>
              <a:t>Ivan </a:t>
            </a:r>
            <a:r>
              <a:rPr lang="en-US" b="1" dirty="0" err="1" smtClean="0"/>
              <a:t>Aivazovsky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5" name="Содержимое 4" descr="Portrait_of_Ivan_Konstantinovich_Aivazovsky_184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857232"/>
            <a:ext cx="4286280" cy="5722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Born</a:t>
            </a:r>
            <a:r>
              <a:rPr lang="uk-UA" dirty="0" smtClean="0"/>
              <a:t> - </a:t>
            </a:r>
            <a:r>
              <a:rPr lang="en-US" dirty="0" err="1" smtClean="0"/>
              <a:t>Hovhannes</a:t>
            </a:r>
            <a:r>
              <a:rPr lang="en-US" dirty="0" smtClean="0"/>
              <a:t> </a:t>
            </a:r>
            <a:r>
              <a:rPr lang="en-US" dirty="0" err="1" smtClean="0"/>
              <a:t>Aivazian</a:t>
            </a:r>
            <a:r>
              <a:rPr lang="en-US" dirty="0" smtClean="0"/>
              <a:t> (baptized)</a:t>
            </a:r>
            <a:br>
              <a:rPr lang="en-US" dirty="0" smtClean="0"/>
            </a:br>
            <a:r>
              <a:rPr lang="en-US" dirty="0" smtClean="0"/>
              <a:t>29 July  1817</a:t>
            </a:r>
            <a:r>
              <a:rPr lang="uk-UA" dirty="0" smtClean="0"/>
              <a:t> </a:t>
            </a:r>
            <a:r>
              <a:rPr lang="en-US" dirty="0" err="1" smtClean="0"/>
              <a:t>Feodosia</a:t>
            </a:r>
            <a:r>
              <a:rPr lang="en-US" dirty="0" smtClean="0"/>
              <a:t>, </a:t>
            </a:r>
            <a:r>
              <a:rPr lang="en-US" dirty="0" err="1" smtClean="0"/>
              <a:t>Taurida</a:t>
            </a:r>
            <a:r>
              <a:rPr lang="en-US" dirty="0" smtClean="0"/>
              <a:t>, Russian Empire</a:t>
            </a:r>
            <a:r>
              <a:rPr lang="uk-UA" dirty="0" smtClean="0"/>
              <a:t> </a:t>
            </a:r>
            <a:r>
              <a:rPr lang="en-US" dirty="0" smtClean="0"/>
              <a:t>(present-day Crimea, </a:t>
            </a:r>
            <a:r>
              <a:rPr lang="en-US" u="sng" dirty="0" smtClean="0"/>
              <a:t>Ukraine</a:t>
            </a:r>
            <a:r>
              <a:rPr lang="en-US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Died</a:t>
            </a:r>
            <a:r>
              <a:rPr lang="uk-UA" dirty="0" smtClean="0"/>
              <a:t> - </a:t>
            </a:r>
            <a:r>
              <a:rPr lang="en-US" dirty="0" smtClean="0"/>
              <a:t>2 May 1900 (aged 82)</a:t>
            </a:r>
            <a:r>
              <a:rPr lang="uk-UA" dirty="0" smtClean="0"/>
              <a:t> </a:t>
            </a:r>
            <a:r>
              <a:rPr lang="en-US" dirty="0" err="1" smtClean="0"/>
              <a:t>Feodosia</a:t>
            </a:r>
            <a:r>
              <a:rPr lang="en-US" dirty="0" smtClean="0"/>
              <a:t>, Russian Empire</a:t>
            </a:r>
            <a:endParaRPr lang="ru-RU" dirty="0"/>
          </a:p>
        </p:txBody>
      </p:sp>
      <p:pic>
        <p:nvPicPr>
          <p:cNvPr id="14338" name="Picture 2" descr="http://upload.wikimedia.org/wikipedia/commons/thumb/2/23/Aivazovsky_sketch.jpg/225px-Aivazovsky_ske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65803"/>
            <a:ext cx="4958551" cy="3592197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5/58/Aivazovsky_Sternberg_Italian.jpg/225px-Aivazovsky_Sternberg_Ital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0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Ivan </a:t>
            </a:r>
            <a:r>
              <a:rPr lang="en-US" b="1" dirty="0" err="1" smtClean="0"/>
              <a:t>Konstantinovich</a:t>
            </a:r>
            <a:r>
              <a:rPr lang="en-US" b="1" dirty="0" smtClean="0"/>
              <a:t> </a:t>
            </a:r>
            <a:r>
              <a:rPr lang="en-US" b="1" dirty="0" err="1" smtClean="0"/>
              <a:t>Aivazovsky</a:t>
            </a:r>
            <a:r>
              <a:rPr lang="en-US" dirty="0" smtClean="0"/>
              <a:t> </a:t>
            </a:r>
            <a:r>
              <a:rPr lang="en-US" dirty="0" smtClean="0"/>
              <a:t>was </a:t>
            </a:r>
            <a:r>
              <a:rPr lang="en-US" dirty="0" smtClean="0"/>
              <a:t>a Russian Romantic painter. He is considered one of the greatest marine artists in history</a:t>
            </a:r>
            <a:r>
              <a:rPr lang="en-US" dirty="0" smtClean="0"/>
              <a:t>.</a:t>
            </a:r>
            <a:r>
              <a:rPr lang="en-US" dirty="0" smtClean="0"/>
              <a:t> Baptized as </a:t>
            </a:r>
            <a:r>
              <a:rPr lang="en-US" dirty="0" err="1" smtClean="0"/>
              <a:t>Hovhannes</a:t>
            </a:r>
            <a:r>
              <a:rPr lang="en-US" dirty="0" smtClean="0"/>
              <a:t> </a:t>
            </a:r>
            <a:r>
              <a:rPr lang="en-US" dirty="0" err="1" smtClean="0"/>
              <a:t>Aivazian</a:t>
            </a:r>
            <a:r>
              <a:rPr lang="en-US" dirty="0" smtClean="0"/>
              <a:t>, </a:t>
            </a:r>
            <a:r>
              <a:rPr lang="en-US" dirty="0" err="1" smtClean="0"/>
              <a:t>Aivazovsky</a:t>
            </a:r>
            <a:r>
              <a:rPr lang="en-US" dirty="0" smtClean="0"/>
              <a:t> was born into an Armenian family in the Black Sea port of </a:t>
            </a:r>
            <a:r>
              <a:rPr lang="en-US" dirty="0" err="1" smtClean="0"/>
              <a:t>Feodosia</a:t>
            </a:r>
            <a:r>
              <a:rPr lang="en-US" dirty="0" smtClean="0"/>
              <a:t> and was mostly based in his native Crimea.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Imperial Academy of Arts</a:t>
            </a:r>
            <a:endParaRPr lang="ru-RU" dirty="0"/>
          </a:p>
        </p:txBody>
      </p:sp>
      <p:pic>
        <p:nvPicPr>
          <p:cNvPr id="23554" name="Picture 2" descr="http://upload.wikimedia.org/wikipedia/commons/thumb/d/dd/Imperial_Academy_of_Arts.jpg/275px-Imperial_Academy_of_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36687"/>
            <a:ext cx="8191539" cy="542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Aivazovsky</a:t>
            </a:r>
            <a:r>
              <a:rPr lang="en-US" dirty="0" smtClean="0"/>
              <a:t> with his first wife, Julia, and their four daughters</a:t>
            </a:r>
            <a:endParaRPr lang="ru-RU" dirty="0"/>
          </a:p>
        </p:txBody>
      </p:sp>
      <p:pic>
        <p:nvPicPr>
          <p:cNvPr id="15362" name="Picture 2" descr="http://upload.wikimedia.org/wikipedia/commons/thumb/5/5b/Aivazovsky_wife_and_daughters.png/200px-Aivazovsky_wife_and_daugh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83015"/>
            <a:ext cx="4699556" cy="547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most popular picture are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Ninth Wave (1850)</a:t>
            </a:r>
            <a:endParaRPr lang="ru-RU" dirty="0"/>
          </a:p>
        </p:txBody>
      </p:sp>
      <p:pic>
        <p:nvPicPr>
          <p:cNvPr id="7" name="Содержимое 6" descr="1024px-Hovhannes_Aivazovsky_-_The_Ninth_Wave_-_Google_Art_Projec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643438" cy="311981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vast majority of his works depict the sea.</a:t>
            </a:r>
            <a:endParaRPr lang="ru-RU" dirty="0"/>
          </a:p>
        </p:txBody>
      </p:sp>
      <p:pic>
        <p:nvPicPr>
          <p:cNvPr id="8" name="Содержимое 7" descr="1024px-Ayvaz_sredy_vol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7" y="2143116"/>
            <a:ext cx="4754373" cy="31432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150</Words>
  <PresentationFormat>Экран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Ivan Aivazovsky </vt:lpstr>
      <vt:lpstr>Слайд 2</vt:lpstr>
      <vt:lpstr>I keen on:</vt:lpstr>
      <vt:lpstr>My favorite painter is Ivan Aivazovsky. </vt:lpstr>
      <vt:lpstr>Biography</vt:lpstr>
      <vt:lpstr>Biography</vt:lpstr>
      <vt:lpstr>Imperial Academy of Arts</vt:lpstr>
      <vt:lpstr>Aivazovsky with his first wife, Julia, and their four daughters</vt:lpstr>
      <vt:lpstr>His most popular picture are</vt:lpstr>
      <vt:lpstr>Aivazovsky's painting of his second wife Anna Burnazian (1882)</vt:lpstr>
      <vt:lpstr>Aivazovsky the artist</vt:lpstr>
      <vt:lpstr>Pushkin farewell to the sea Sea view by Moonlight </vt:lpstr>
      <vt:lpstr>Ship «Empress Maria» in storm </vt:lpstr>
      <vt:lpstr>Armenian themes</vt:lpstr>
      <vt:lpstr>Слайд 15</vt:lpstr>
      <vt:lpstr>Posthumous honors </vt:lpstr>
      <vt:lpstr>Aivazovsky's gravestone in Feodosia</vt:lpstr>
      <vt:lpstr>Except for painting I am fond of such kind of art:</vt:lpstr>
      <vt:lpstr>Literature</vt:lpstr>
      <vt:lpstr>Cinema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Aivazovsky</dc:title>
  <dc:creator>Dasha</dc:creator>
  <cp:lastModifiedBy>admin</cp:lastModifiedBy>
  <cp:revision>17</cp:revision>
  <dcterms:modified xsi:type="dcterms:W3CDTF">2015-03-16T23:01:26Z</dcterms:modified>
</cp:coreProperties>
</file>