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84" r:id="rId8"/>
    <p:sldId id="261" r:id="rId9"/>
    <p:sldId id="273" r:id="rId10"/>
    <p:sldId id="285" r:id="rId11"/>
    <p:sldId id="262" r:id="rId12"/>
    <p:sldId id="274" r:id="rId13"/>
    <p:sldId id="286" r:id="rId14"/>
    <p:sldId id="263" r:id="rId15"/>
    <p:sldId id="275" r:id="rId16"/>
    <p:sldId id="287" r:id="rId17"/>
    <p:sldId id="264" r:id="rId18"/>
    <p:sldId id="276" r:id="rId19"/>
    <p:sldId id="288" r:id="rId20"/>
    <p:sldId id="265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799417">
            <a:off x="724828" y="644738"/>
            <a:ext cx="4830593" cy="2170679"/>
          </a:xfrm>
        </p:spPr>
        <p:txBody>
          <a:bodyPr>
            <a:normAutofit/>
          </a:bodyPr>
          <a:lstStyle/>
          <a:p>
            <a:r>
              <a:rPr lang="en-US" dirty="0"/>
              <a:t>Kensington Palace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481">
            <a:off x="2977157" y="3264764"/>
            <a:ext cx="3438128" cy="307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91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Kensington Palace in 2012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7775">
            <a:off x="496322" y="1142774"/>
            <a:ext cx="5298366" cy="354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7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Kensington Palace Orangery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442">
            <a:off x="3132425" y="2550507"/>
            <a:ext cx="5520401" cy="320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Kensington Palace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847">
            <a:off x="420483" y="1605121"/>
            <a:ext cx="6193636" cy="419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8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4534200" y="2817012"/>
            <a:ext cx="5036383" cy="1997131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Princess</a:t>
            </a:r>
            <a:r>
              <a:rPr lang="uk-UA" sz="7200" dirty="0" smtClean="0"/>
              <a:t> </a:t>
            </a:r>
            <a:r>
              <a:rPr lang="uk-UA" sz="7200" dirty="0" err="1" smtClean="0"/>
              <a:t>Diana</a:t>
            </a:r>
            <a:endParaRPr lang="ru-RU" sz="7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432">
            <a:off x="463385" y="1574390"/>
            <a:ext cx="5418531" cy="337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7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of Queen Victoria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722">
            <a:off x="3248539" y="2016918"/>
            <a:ext cx="5398292" cy="380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of Queen Victoria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658">
            <a:off x="823795" y="1701197"/>
            <a:ext cx="5621822" cy="382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8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4830876" y="3120157"/>
            <a:ext cx="5036383" cy="1567739"/>
          </a:xfrm>
        </p:spPr>
        <p:txBody>
          <a:bodyPr>
            <a:noAutofit/>
          </a:bodyPr>
          <a:lstStyle/>
          <a:p>
            <a:r>
              <a:rPr lang="en-US" sz="7200" dirty="0"/>
              <a:t>Royal Stairs</a:t>
            </a:r>
            <a:endParaRPr lang="ru-RU" sz="7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788">
            <a:off x="408381" y="1573439"/>
            <a:ext cx="5378900" cy="335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7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-740676" y="3003924"/>
            <a:ext cx="5234608" cy="169563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Royal Gallery</a:t>
            </a:r>
            <a:endParaRPr lang="ru-RU" sz="6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477">
            <a:off x="3031993" y="2181778"/>
            <a:ext cx="5652692" cy="352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500000">
            <a:off x="4953291" y="2063285"/>
            <a:ext cx="5167614" cy="1436159"/>
          </a:xfrm>
        </p:spPr>
        <p:txBody>
          <a:bodyPr>
            <a:noAutofit/>
          </a:bodyPr>
          <a:lstStyle/>
          <a:p>
            <a:r>
              <a:rPr lang="uk-UA" sz="6000" dirty="0" smtClean="0"/>
              <a:t>T</a:t>
            </a:r>
            <a:r>
              <a:rPr lang="en-US" sz="6000" dirty="0" err="1" smtClean="0"/>
              <a:t>hrone</a:t>
            </a:r>
            <a:r>
              <a:rPr lang="en-US" sz="6000" dirty="0" smtClean="0"/>
              <a:t> </a:t>
            </a:r>
            <a:r>
              <a:rPr lang="en-US" sz="6000" dirty="0"/>
              <a:t>Room</a:t>
            </a:r>
            <a:endParaRPr lang="ru-RU" sz="6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813">
            <a:off x="539552" y="1988840"/>
            <a:ext cx="5772543" cy="360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8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1500" b="1" dirty="0"/>
              <a:t>L</a:t>
            </a:r>
            <a:r>
              <a:rPr lang="en-US" sz="11500" dirty="0" err="1" smtClean="0"/>
              <a:t>obby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851">
            <a:off x="403240" y="1685235"/>
            <a:ext cx="5273955" cy="340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7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1500" dirty="0"/>
              <a:t>History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283">
            <a:off x="3402645" y="1737634"/>
            <a:ext cx="5249690" cy="393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1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Gold cradle</a:t>
            </a:r>
            <a:endParaRPr lang="ru-RU" sz="6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/>
          <a:stretch/>
        </p:blipFill>
        <p:spPr bwMode="auto">
          <a:xfrm rot="931218">
            <a:off x="3437107" y="1919260"/>
            <a:ext cx="5082267" cy="409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97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Coronation of King George the Third vestments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4862">
            <a:off x="683568" y="2132855"/>
            <a:ext cx="5772542" cy="360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8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500000">
            <a:off x="5740445" y="1715367"/>
            <a:ext cx="3964978" cy="1436159"/>
          </a:xfrm>
        </p:spPr>
        <p:txBody>
          <a:bodyPr/>
          <a:lstStyle/>
          <a:p>
            <a:r>
              <a:rPr lang="en-US" dirty="0"/>
              <a:t>Location in Kensington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744">
            <a:off x="1020223" y="638848"/>
            <a:ext cx="5056635" cy="551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1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7092692">
            <a:off x="4578273" y="2744935"/>
            <a:ext cx="5036383" cy="1997131"/>
          </a:xfrm>
        </p:spPr>
        <p:txBody>
          <a:bodyPr>
            <a:normAutofit fontScale="90000"/>
          </a:bodyPr>
          <a:lstStyle/>
          <a:p>
            <a:r>
              <a:rPr lang="en-US" dirty="0"/>
              <a:t>Kensington Palace south front with its parterres, engraved by Jan Kip, 1724.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32">
            <a:off x="442198" y="1223466"/>
            <a:ext cx="5581770" cy="352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95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Interior, Kensington Palace Orangery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394">
            <a:off x="3157462" y="1699329"/>
            <a:ext cx="5488889" cy="411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500000">
            <a:off x="5279454" y="1912431"/>
            <a:ext cx="4820301" cy="1436159"/>
          </a:xfrm>
        </p:spPr>
        <p:txBody>
          <a:bodyPr>
            <a:normAutofit/>
          </a:bodyPr>
          <a:lstStyle/>
          <a:p>
            <a:r>
              <a:rPr lang="en-US" dirty="0"/>
              <a:t>The Cupola </a:t>
            </a:r>
            <a:r>
              <a:rPr lang="en-US" dirty="0" smtClean="0"/>
              <a:t>Room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788">
            <a:off x="563023" y="1109923"/>
            <a:ext cx="5980436" cy="486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8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4354004" y="2917021"/>
            <a:ext cx="5392699" cy="1997131"/>
          </a:xfrm>
        </p:spPr>
        <p:txBody>
          <a:bodyPr>
            <a:normAutofit/>
          </a:bodyPr>
          <a:lstStyle/>
          <a:p>
            <a:r>
              <a:rPr lang="en-US" sz="8800" dirty="0"/>
              <a:t>Orangery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566">
            <a:off x="530083" y="1165505"/>
            <a:ext cx="5225593" cy="391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7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King's Gallery at Kensington Palace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270">
            <a:off x="3375412" y="1611192"/>
            <a:ext cx="5165695" cy="406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Kensington Palace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9047">
            <a:off x="554391" y="1179037"/>
            <a:ext cx="6106808" cy="475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8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TC101859865[[fn=Порядок]]</Template>
  <TotalTime>59</TotalTime>
  <Words>75</Words>
  <Application>Microsoft Office PowerPoint</Application>
  <PresentationFormat>Экран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Kilter</vt:lpstr>
      <vt:lpstr>Kensington Palace</vt:lpstr>
      <vt:lpstr>History</vt:lpstr>
      <vt:lpstr>Location in Kensington</vt:lpstr>
      <vt:lpstr>Kensington Palace south front with its parterres, engraved by Jan Kip, 1724.</vt:lpstr>
      <vt:lpstr>Interior, Kensington Palace Orangery</vt:lpstr>
      <vt:lpstr>The Cupola Room</vt:lpstr>
      <vt:lpstr>Orangery</vt:lpstr>
      <vt:lpstr>The King's Gallery at Kensington Palace</vt:lpstr>
      <vt:lpstr>Kensington Palace</vt:lpstr>
      <vt:lpstr>Kensington Palace in 2012</vt:lpstr>
      <vt:lpstr>Kensington Palace Orangery</vt:lpstr>
      <vt:lpstr>Kensington Palace</vt:lpstr>
      <vt:lpstr>Princess Diana</vt:lpstr>
      <vt:lpstr>Signature of Queen Victoria</vt:lpstr>
      <vt:lpstr>Cabinet of Queen Victoria</vt:lpstr>
      <vt:lpstr>Royal Stairs</vt:lpstr>
      <vt:lpstr>Royal Gallery</vt:lpstr>
      <vt:lpstr>Throne Room</vt:lpstr>
      <vt:lpstr>Lobby</vt:lpstr>
      <vt:lpstr>Gold cradle</vt:lpstr>
      <vt:lpstr>Coronation of King George the Third vestments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Kensington Palace</dc:title>
  <cp:lastModifiedBy>Admin</cp:lastModifiedBy>
  <cp:revision>10</cp:revision>
  <dcterms:modified xsi:type="dcterms:W3CDTF">2014-03-10T11:28:37Z</dcterms:modified>
</cp:coreProperties>
</file>