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6EB94-02EC-4E25-AC6F-45AE356BBCE5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A44A1-42D7-46D7-8E82-D912B4153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A44A1-42D7-46D7-8E82-D912B4153C7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928670"/>
            <a:ext cx="8001056" cy="3857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Бацила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чуми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ніколи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не </a:t>
            </a:r>
            <a:r>
              <a:rPr lang="ru-RU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вмирає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ru-RU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ніколи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не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щезає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ru-RU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десятиліттями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вона </a:t>
            </a:r>
            <a:r>
              <a:rPr lang="ru-RU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може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дрімати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десь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у закутку </a:t>
            </a:r>
            <a:r>
              <a:rPr lang="ru-RU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меблів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або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в </a:t>
            </a:r>
            <a:r>
              <a:rPr lang="ru-RU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стосі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білизни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вона </a:t>
            </a:r>
            <a:r>
              <a:rPr lang="ru-RU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терпляче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вичікує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своєї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години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в </a:t>
            </a:r>
            <a:r>
              <a:rPr lang="ru-RU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спальні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ru-RU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підвалі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у </a:t>
            </a:r>
            <a:r>
              <a:rPr lang="ru-RU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валізі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в </a:t>
            </a:r>
            <a:r>
              <a:rPr lang="ru-RU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носовичках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на </a:t>
            </a:r>
            <a:r>
              <a:rPr lang="ru-RU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паперах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ru-RU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і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ru-RU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можливо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ru-RU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настане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день, коли на лихо </a:t>
            </a:r>
            <a:r>
              <a:rPr lang="ru-RU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і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в науку людям чума </a:t>
            </a:r>
            <a:r>
              <a:rPr lang="ru-RU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розбудить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пацюків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і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пошле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їх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конати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на </a:t>
            </a:r>
            <a:r>
              <a:rPr lang="ru-RU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вулиці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щасливого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міста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</a:t>
            </a:r>
          </a:p>
          <a:p>
            <a:pPr algn="ctr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                   А. Камю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Zx5X41nDKQ.jpg"/>
          <p:cNvPicPr>
            <a:picLocks noChangeAspect="1"/>
          </p:cNvPicPr>
          <p:nvPr/>
        </p:nvPicPr>
        <p:blipFill>
          <a:blip r:embed="rId2">
            <a:lum contrast="-10000"/>
          </a:blip>
          <a:stretch>
            <a:fillRect/>
          </a:stretch>
        </p:blipFill>
        <p:spPr>
          <a:xfrm>
            <a:off x="357158" y="500042"/>
            <a:ext cx="8535882" cy="57150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56xRo-ubeY.jpg"/>
          <p:cNvPicPr>
            <a:picLocks noChangeAspect="1"/>
          </p:cNvPicPr>
          <p:nvPr/>
        </p:nvPicPr>
        <p:blipFill>
          <a:blip r:embed="rId2">
            <a:lum contrast="40000"/>
          </a:blip>
          <a:srcRect l="12499" t="21875" r="9722" b="50000"/>
          <a:stretch>
            <a:fillRect/>
          </a:stretch>
        </p:blipFill>
        <p:spPr>
          <a:xfrm>
            <a:off x="2500298" y="142852"/>
            <a:ext cx="4000528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 descr="C:\Users\Admin\Desktop\Новая папка (6)\зло\cy8OqlQt1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071678"/>
            <a:ext cx="6957192" cy="4379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00px-FTP-p0129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214422"/>
            <a:ext cx="4483556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857752" y="1571612"/>
            <a:ext cx="40719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організована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протидія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проти</a:t>
            </a:r>
            <a:r>
              <a:rPr lang="ru-RU" sz="2000" dirty="0" smtClean="0"/>
              <a:t> </a:t>
            </a:r>
            <a:r>
              <a:rPr lang="ru-RU" sz="2000" dirty="0" err="1" smtClean="0"/>
              <a:t>окупації</a:t>
            </a:r>
            <a:r>
              <a:rPr lang="ru-RU" sz="2000" dirty="0" smtClean="0"/>
              <a:t> </a:t>
            </a:r>
            <a:r>
              <a:rPr lang="ru-RU" sz="2000" dirty="0" err="1" smtClean="0"/>
              <a:t>Франції</a:t>
            </a:r>
            <a:r>
              <a:rPr lang="ru-RU" sz="2000" dirty="0" smtClean="0"/>
              <a:t> </a:t>
            </a:r>
            <a:r>
              <a:rPr lang="ru-RU" sz="2000" dirty="0" err="1" smtClean="0"/>
              <a:t>нацистською</a:t>
            </a:r>
            <a:r>
              <a:rPr lang="ru-RU" sz="2000" dirty="0" smtClean="0"/>
              <a:t> </a:t>
            </a:r>
            <a:r>
              <a:rPr lang="ru-RU" sz="2000" dirty="0" err="1" smtClean="0"/>
              <a:t>Німеччиною</a:t>
            </a:r>
            <a:r>
              <a:rPr lang="ru-RU" sz="2000" dirty="0" smtClean="0"/>
              <a:t> у </a:t>
            </a:r>
            <a:r>
              <a:rPr lang="ru-RU" sz="2000" dirty="0" err="1" smtClean="0"/>
              <a:t>період</a:t>
            </a:r>
            <a:r>
              <a:rPr lang="ru-RU" sz="2000" dirty="0" smtClean="0"/>
              <a:t> </a:t>
            </a:r>
            <a:r>
              <a:rPr lang="ru-RU" sz="2000" dirty="0" err="1" smtClean="0"/>
              <a:t>Другої</a:t>
            </a:r>
            <a:r>
              <a:rPr lang="ru-RU" sz="2000" dirty="0" smtClean="0"/>
              <a:t> </a:t>
            </a:r>
            <a:r>
              <a:rPr lang="ru-RU" sz="2000" dirty="0" err="1" smtClean="0"/>
              <a:t>світової</a:t>
            </a:r>
            <a:r>
              <a:rPr lang="ru-RU" sz="2000" dirty="0" smtClean="0"/>
              <a:t> </a:t>
            </a:r>
            <a:r>
              <a:rPr lang="ru-RU" sz="2000" dirty="0" err="1" smtClean="0"/>
              <a:t>війни</a:t>
            </a:r>
            <a:r>
              <a:rPr lang="ru-RU" sz="2000" dirty="0" smtClean="0"/>
              <a:t> (1940—1944 роки).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357166"/>
            <a:ext cx="800105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Рух опору у Франц</a:t>
            </a:r>
            <a:r>
              <a:rPr lang="uk-UA" sz="4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ії</a:t>
            </a:r>
            <a:endParaRPr lang="ru-RU" sz="4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528641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Французький рух Опору включав у себе:</a:t>
            </a:r>
            <a:endParaRPr lang="uk-UA" dirty="0" smtClean="0"/>
          </a:p>
          <a:p>
            <a:endParaRPr lang="vi-VN" dirty="0" smtClean="0"/>
          </a:p>
          <a:p>
            <a:r>
              <a:rPr lang="uk-UA" dirty="0" smtClean="0"/>
              <a:t> - </a:t>
            </a:r>
            <a:r>
              <a:rPr lang="vi-VN" dirty="0" smtClean="0"/>
              <a:t>антифашистську бойову діяльність партизан на території Франції, диверсії проти німецьких військових, саботаж;</a:t>
            </a:r>
            <a:endParaRPr lang="uk-UA" dirty="0" smtClean="0"/>
          </a:p>
          <a:p>
            <a:endParaRPr lang="vi-VN" dirty="0" smtClean="0"/>
          </a:p>
          <a:p>
            <a:r>
              <a:rPr lang="uk-UA" dirty="0" smtClean="0"/>
              <a:t> - </a:t>
            </a:r>
            <a:r>
              <a:rPr lang="vi-VN" dirty="0" smtClean="0"/>
              <a:t>розповсюдження антинімецької інформації та пропаганди;</a:t>
            </a:r>
            <a:endParaRPr lang="uk-UA" dirty="0" smtClean="0"/>
          </a:p>
          <a:p>
            <a:endParaRPr lang="vi-VN" dirty="0" smtClean="0"/>
          </a:p>
          <a:p>
            <a:r>
              <a:rPr lang="uk-UA" dirty="0" smtClean="0"/>
              <a:t> - </a:t>
            </a:r>
            <a:r>
              <a:rPr lang="vi-VN" dirty="0" smtClean="0"/>
              <a:t>приховування від представників окупаціної влади діячів Руху, вояків союзницьких держав, інших категорій переслідуваних: євреїв і комуністів;</a:t>
            </a:r>
            <a:endParaRPr lang="uk-UA" dirty="0" smtClean="0"/>
          </a:p>
          <a:p>
            <a:endParaRPr lang="vi-VN" dirty="0" smtClean="0"/>
          </a:p>
          <a:p>
            <a:r>
              <a:rPr lang="uk-UA" dirty="0" smtClean="0"/>
              <a:t> - </a:t>
            </a:r>
            <a:r>
              <a:rPr lang="vi-VN" dirty="0" smtClean="0"/>
              <a:t>діяльність поза межами Франції з налагодження контактів і укріплення союзу з антигітлерівською коаліцією і національною владою в колоніях — організація «Франція, що бореться» генерала де Голля в значній мірі координувала і підпільну діяльність всередині країни.</a:t>
            </a:r>
            <a:endParaRPr lang="ru-RU" dirty="0"/>
          </a:p>
        </p:txBody>
      </p:sp>
      <p:pic>
        <p:nvPicPr>
          <p:cNvPr id="3" name="Рисунок 2" descr="300px-Member_of_the_FF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2293" y="571480"/>
            <a:ext cx="3881707" cy="5072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642918"/>
            <a:ext cx="81291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Сталінський режим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5" name="Picture 7" descr="414fb11254d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386" t="6047" r="18141" b="6047"/>
          <a:stretch>
            <a:fillRect/>
          </a:stretch>
        </p:blipFill>
        <p:spPr bwMode="auto">
          <a:xfrm>
            <a:off x="2915816" y="1556792"/>
            <a:ext cx="5940301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 descr="20080825_terror_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643314"/>
            <a:ext cx="3869558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7aeda09-622e-4762-ad39-389fe864c7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4" y="3357562"/>
            <a:ext cx="523875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C:\Users\Admin\Desktop\Новая папка (6)\зло\ввв\Жертви_Сирецького_концтабор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7" y="357166"/>
            <a:ext cx="4762533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285728"/>
            <a:ext cx="87831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Трагедія на </a:t>
            </a:r>
            <a:r>
              <a:rPr lang="uk-UA" sz="36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Чорнобильскій</a:t>
            </a:r>
            <a:r>
              <a:rPr lang="uk-UA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АЕС</a:t>
            </a:r>
            <a:endParaRPr lang="ru-RU" sz="3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314" y="1000108"/>
            <a:ext cx="8858280" cy="2071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Чорно́бильська катастро́фа — екологічно-соціальна катастрофа, спричинена вибухом і подальшим руйнуванням четвертого енергоблоку Чорнобильської атомної електростанції в ніч на 26 квітня 1986 року, розташованої на території України. Руйнування мало вибуховий характер, реактор був повністю зруйнований і в довкілля було викинуто велику кількість радіоактивних речовин. Відбувся радіоактивний викид потужністю в 300 Хіросім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5" name="Рисунок 4" descr="330_271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3214686"/>
            <a:ext cx="4143404" cy="3113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00042"/>
            <a:ext cx="82153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Радіоактивна</a:t>
            </a:r>
            <a:r>
              <a:rPr lang="ru-RU" dirty="0" smtClean="0"/>
              <a:t> </a:t>
            </a:r>
            <a:r>
              <a:rPr lang="ru-RU" dirty="0" err="1" smtClean="0"/>
              <a:t>хмара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аварії</a:t>
            </a:r>
            <a:r>
              <a:rPr lang="ru-RU" dirty="0" smtClean="0"/>
              <a:t> </a:t>
            </a:r>
            <a:r>
              <a:rPr lang="ru-RU" dirty="0" err="1" smtClean="0"/>
              <a:t>пройшла</a:t>
            </a:r>
            <a:r>
              <a:rPr lang="ru-RU" dirty="0" smtClean="0"/>
              <a:t> над </a:t>
            </a:r>
            <a:r>
              <a:rPr lang="ru-RU" dirty="0" err="1" smtClean="0"/>
              <a:t>європейською</a:t>
            </a:r>
            <a:r>
              <a:rPr lang="ru-RU" dirty="0" smtClean="0"/>
              <a:t> </a:t>
            </a:r>
            <a:r>
              <a:rPr lang="ru-RU" dirty="0" err="1" smtClean="0"/>
              <a:t>частиною</a:t>
            </a:r>
            <a:r>
              <a:rPr lang="ru-RU" dirty="0" smtClean="0"/>
              <a:t> СРСР, </a:t>
            </a:r>
            <a:r>
              <a:rPr lang="ru-RU" dirty="0" err="1" smtClean="0"/>
              <a:t>більшою</a:t>
            </a:r>
            <a:r>
              <a:rPr lang="ru-RU" dirty="0" smtClean="0"/>
              <a:t> </a:t>
            </a:r>
            <a:r>
              <a:rPr lang="ru-RU" dirty="0" err="1" smtClean="0"/>
              <a:t>частиною</a:t>
            </a:r>
            <a:r>
              <a:rPr lang="ru-RU" dirty="0" smtClean="0"/>
              <a:t> </a:t>
            </a:r>
            <a:r>
              <a:rPr lang="ru-RU" dirty="0" err="1" smtClean="0"/>
              <a:t>Європи</a:t>
            </a:r>
            <a:r>
              <a:rPr lang="ru-RU" dirty="0" smtClean="0"/>
              <a:t>, </a:t>
            </a:r>
            <a:r>
              <a:rPr lang="ru-RU" dirty="0" err="1" smtClean="0"/>
              <a:t>східною</a:t>
            </a:r>
            <a:r>
              <a:rPr lang="ru-RU" dirty="0" smtClean="0"/>
              <a:t> </a:t>
            </a:r>
            <a:r>
              <a:rPr lang="ru-RU" dirty="0" err="1" smtClean="0"/>
              <a:t>частиною</a:t>
            </a:r>
            <a:r>
              <a:rPr lang="ru-RU" dirty="0" smtClean="0"/>
              <a:t> США. </a:t>
            </a:r>
            <a:r>
              <a:rPr lang="ru-RU" dirty="0" err="1" smtClean="0"/>
              <a:t>Приблизно</a:t>
            </a:r>
            <a:r>
              <a:rPr lang="ru-RU" dirty="0" smtClean="0"/>
              <a:t> 60% </a:t>
            </a:r>
            <a:r>
              <a:rPr lang="ru-RU" dirty="0" err="1" smtClean="0"/>
              <a:t>радіоактивних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 </a:t>
            </a:r>
            <a:r>
              <a:rPr lang="ru-RU" dirty="0" err="1" smtClean="0"/>
              <a:t>осіло</a:t>
            </a:r>
            <a:r>
              <a:rPr lang="ru-RU" dirty="0" smtClean="0"/>
              <a:t> на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Білорусі</a:t>
            </a:r>
            <a:r>
              <a:rPr lang="ru-RU" dirty="0" smtClean="0"/>
              <a:t>. </a:t>
            </a:r>
            <a:r>
              <a:rPr lang="ru-RU" dirty="0" err="1" smtClean="0"/>
              <a:t>Близько</a:t>
            </a:r>
            <a:r>
              <a:rPr lang="ru-RU" dirty="0" smtClean="0"/>
              <a:t> 200 000 </a:t>
            </a:r>
            <a:r>
              <a:rPr lang="ru-RU" dirty="0" err="1" smtClean="0"/>
              <a:t>чоловік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евакуйовані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зон </a:t>
            </a:r>
            <a:r>
              <a:rPr lang="ru-RU" dirty="0" err="1" smtClean="0"/>
              <a:t>забруднення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 descr="cha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2214554"/>
            <a:ext cx="5524539" cy="4143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8643998" cy="2286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Спершу</a:t>
            </a:r>
            <a:r>
              <a:rPr lang="ru-RU" dirty="0" smtClean="0"/>
              <a:t> </a:t>
            </a:r>
            <a:r>
              <a:rPr lang="ru-RU" dirty="0" err="1" smtClean="0"/>
              <a:t>керівництво</a:t>
            </a:r>
            <a:r>
              <a:rPr lang="ru-RU" dirty="0" smtClean="0"/>
              <a:t> УРСР та СРСР </a:t>
            </a:r>
            <a:r>
              <a:rPr lang="ru-RU" dirty="0" err="1" smtClean="0"/>
              <a:t>намагалося</a:t>
            </a:r>
            <a:r>
              <a:rPr lang="ru-RU" dirty="0" smtClean="0"/>
              <a:t> </a:t>
            </a:r>
            <a:r>
              <a:rPr lang="ru-RU" dirty="0" err="1" smtClean="0"/>
              <a:t>приховати</a:t>
            </a:r>
            <a:r>
              <a:rPr lang="ru-RU" dirty="0" smtClean="0"/>
              <a:t> </a:t>
            </a:r>
            <a:r>
              <a:rPr lang="ru-RU" dirty="0" err="1" smtClean="0"/>
              <a:t>масштаби</a:t>
            </a:r>
            <a:r>
              <a:rPr lang="ru-RU" dirty="0" smtClean="0"/>
              <a:t> </a:t>
            </a:r>
            <a:r>
              <a:rPr lang="ru-RU" dirty="0" err="1" smtClean="0"/>
              <a:t>трагедії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повідомлень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Швеції</a:t>
            </a:r>
            <a:r>
              <a:rPr lang="ru-RU" dirty="0" smtClean="0"/>
              <a:t>, де на АЕС </a:t>
            </a:r>
            <a:r>
              <a:rPr lang="ru-RU" dirty="0" err="1" smtClean="0"/>
              <a:t>Форсмарк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знайдені</a:t>
            </a:r>
            <a:r>
              <a:rPr lang="ru-RU" dirty="0" smtClean="0"/>
              <a:t> </a:t>
            </a:r>
            <a:r>
              <a:rPr lang="ru-RU" dirty="0" err="1" smtClean="0"/>
              <a:t>радіоактивні</a:t>
            </a:r>
            <a:r>
              <a:rPr lang="ru-RU" dirty="0" smtClean="0"/>
              <a:t> </a:t>
            </a:r>
            <a:r>
              <a:rPr lang="ru-RU" dirty="0" err="1" smtClean="0"/>
              <a:t>частинки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принесені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східної</a:t>
            </a:r>
            <a:r>
              <a:rPr lang="ru-RU" dirty="0" smtClean="0"/>
              <a:t> </a:t>
            </a:r>
            <a:r>
              <a:rPr lang="ru-RU" dirty="0" err="1" smtClean="0"/>
              <a:t>частини</a:t>
            </a:r>
            <a:r>
              <a:rPr lang="ru-RU" dirty="0" smtClean="0"/>
              <a:t> СРСР та </a:t>
            </a:r>
            <a:r>
              <a:rPr lang="ru-RU" dirty="0" err="1" smtClean="0"/>
              <a:t>оцінки</a:t>
            </a:r>
            <a:r>
              <a:rPr lang="ru-RU" dirty="0" smtClean="0"/>
              <a:t> </a:t>
            </a:r>
            <a:r>
              <a:rPr lang="ru-RU" dirty="0" err="1" smtClean="0"/>
              <a:t>масштабів</a:t>
            </a:r>
            <a:r>
              <a:rPr lang="ru-RU" dirty="0" smtClean="0"/>
              <a:t> </a:t>
            </a:r>
            <a:r>
              <a:rPr lang="ru-RU" dirty="0" err="1" smtClean="0"/>
              <a:t>зараження</a:t>
            </a:r>
            <a:r>
              <a:rPr lang="ru-RU" dirty="0" smtClean="0"/>
              <a:t>, </a:t>
            </a:r>
            <a:r>
              <a:rPr lang="ru-RU" dirty="0" err="1" smtClean="0"/>
              <a:t>розпочалася</a:t>
            </a:r>
            <a:r>
              <a:rPr lang="ru-RU" dirty="0" smtClean="0"/>
              <a:t> </a:t>
            </a:r>
            <a:r>
              <a:rPr lang="ru-RU" dirty="0" err="1" smtClean="0"/>
              <a:t>евакуація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130 000 </a:t>
            </a:r>
            <a:r>
              <a:rPr lang="ru-RU" dirty="0" err="1" smtClean="0"/>
              <a:t>мешканців</a:t>
            </a:r>
            <a:r>
              <a:rPr lang="ru-RU" dirty="0" smtClean="0"/>
              <a:t> </a:t>
            </a:r>
            <a:r>
              <a:rPr lang="ru-RU" dirty="0" err="1" smtClean="0"/>
              <a:t>Київської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забруднених</a:t>
            </a:r>
            <a:r>
              <a:rPr lang="ru-RU" dirty="0" smtClean="0"/>
              <a:t> </a:t>
            </a:r>
            <a:r>
              <a:rPr lang="ru-RU" dirty="0" err="1" smtClean="0"/>
              <a:t>районів</a:t>
            </a:r>
            <a:r>
              <a:rPr lang="ru-RU" dirty="0" smtClean="0"/>
              <a:t>. </a:t>
            </a:r>
            <a:r>
              <a:rPr lang="ru-RU" dirty="0" err="1" smtClean="0"/>
              <a:t>Радіоактивного</a:t>
            </a:r>
            <a:r>
              <a:rPr lang="ru-RU" dirty="0" smtClean="0"/>
              <a:t> </a:t>
            </a:r>
            <a:r>
              <a:rPr lang="ru-RU" dirty="0" err="1" smtClean="0"/>
              <a:t>ураження</a:t>
            </a:r>
            <a:r>
              <a:rPr lang="ru-RU" dirty="0" smtClean="0"/>
              <a:t> </a:t>
            </a:r>
            <a:r>
              <a:rPr lang="ru-RU" dirty="0" err="1" smtClean="0"/>
              <a:t>зазнали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600 000 </a:t>
            </a:r>
            <a:r>
              <a:rPr lang="ru-RU" dirty="0" err="1" smtClean="0"/>
              <a:t>осіб</a:t>
            </a:r>
            <a:r>
              <a:rPr lang="ru-RU" dirty="0" smtClean="0"/>
              <a:t>, </a:t>
            </a:r>
            <a:r>
              <a:rPr lang="ru-RU" dirty="0" err="1" smtClean="0"/>
              <a:t>насамперед</a:t>
            </a:r>
            <a:r>
              <a:rPr lang="ru-RU" dirty="0" smtClean="0"/>
              <a:t> </a:t>
            </a:r>
            <a:r>
              <a:rPr lang="ru-RU" dirty="0" err="1" smtClean="0"/>
              <a:t>ліквідатори</a:t>
            </a:r>
            <a:r>
              <a:rPr lang="ru-RU" dirty="0" smtClean="0"/>
              <a:t> </a:t>
            </a:r>
            <a:r>
              <a:rPr lang="ru-RU" dirty="0" err="1" smtClean="0"/>
              <a:t>катастрофи</a:t>
            </a:r>
            <a:r>
              <a:rPr lang="ru-RU" dirty="0" smtClean="0"/>
              <a:t>. </a:t>
            </a:r>
            <a:r>
              <a:rPr lang="ru-RU" dirty="0" err="1" smtClean="0"/>
              <a:t>Навколо</a:t>
            </a:r>
            <a:r>
              <a:rPr lang="ru-RU" dirty="0" smtClean="0"/>
              <a:t> ЧАЕС створена 30-кілометрова зона </a:t>
            </a:r>
            <a:r>
              <a:rPr lang="ru-RU" dirty="0" err="1" smtClean="0"/>
              <a:t>відчуження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 descr="Ліквідатори_наслідків_аварії_на_ЧАЕ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2428868"/>
            <a:ext cx="5643602" cy="3887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071802" y="6215082"/>
            <a:ext cx="3937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/>
              <a:t>Група ліквідаторів у захисних костюмах</a:t>
            </a:r>
            <a:endParaRPr lang="ru-RU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214290"/>
            <a:ext cx="731322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Події на </a:t>
            </a:r>
            <a:r>
              <a:rPr lang="uk-UA" sz="4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Євромайдані</a:t>
            </a:r>
            <a:endParaRPr lang="ru-RU" sz="4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3" name="Рисунок 2" descr="SState_flag_of_Ukraine_carried_by_a_protester_to_the_heart_of_developing_clashes_in_Kyiv,_Ukraine._Events_of_February_18,_20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071546"/>
            <a:ext cx="5286412" cy="3528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pygrp8aqbc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3500438"/>
            <a:ext cx="4714908" cy="3142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85</TotalTime>
  <Words>367</Words>
  <PresentationFormat>Экран (4:3)</PresentationFormat>
  <Paragraphs>21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Женя</cp:lastModifiedBy>
  <cp:revision>8</cp:revision>
  <dcterms:modified xsi:type="dcterms:W3CDTF">2014-03-02T10:07:59Z</dcterms:modified>
</cp:coreProperties>
</file>