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4" r:id="rId10"/>
    <p:sldId id="269" r:id="rId11"/>
    <p:sldId id="268" r:id="rId12"/>
    <p:sldId id="265" r:id="rId13"/>
    <p:sldId id="263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5" y="-171400"/>
            <a:ext cx="9144000" cy="7544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5445224"/>
            <a:ext cx="6408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Астрофізика</a:t>
            </a:r>
            <a:endParaRPr lang="uk-UA" sz="6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14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4777"/>
            <a:ext cx="12151142" cy="6872777"/>
          </a:xfrm>
        </p:spPr>
      </p:pic>
    </p:spTree>
    <p:extLst>
      <p:ext uri="{BB962C8B-B14F-4D97-AF65-F5344CB8AC3E}">
        <p14:creationId xmlns:p14="http://schemas.microsoft.com/office/powerpoint/2010/main" val="38861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0"/>
            <a:ext cx="12544333" cy="7056187"/>
          </a:xfrm>
        </p:spPr>
      </p:pic>
    </p:spTree>
    <p:extLst>
      <p:ext uri="{BB962C8B-B14F-4D97-AF65-F5344CB8AC3E}">
        <p14:creationId xmlns:p14="http://schemas.microsoft.com/office/powerpoint/2010/main" val="37131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0"/>
            <a:ext cx="12241360" cy="6885765"/>
          </a:xfrm>
        </p:spPr>
      </p:pic>
    </p:spTree>
    <p:extLst>
      <p:ext uri="{BB962C8B-B14F-4D97-AF65-F5344CB8AC3E}">
        <p14:creationId xmlns:p14="http://schemas.microsoft.com/office/powerpoint/2010/main" val="20547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0"/>
            <a:ext cx="10873208" cy="6858000"/>
          </a:xfrm>
        </p:spPr>
      </p:pic>
    </p:spTree>
    <p:extLst>
      <p:ext uri="{BB962C8B-B14F-4D97-AF65-F5344CB8AC3E}">
        <p14:creationId xmlns:p14="http://schemas.microsoft.com/office/powerpoint/2010/main" val="10815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i="1" dirty="0" smtClean="0">
                <a:solidFill>
                  <a:srgbClr val="C00000"/>
                </a:solidFill>
              </a:rPr>
              <a:t>Зірки</a:t>
            </a:r>
            <a:endParaRPr lang="uk-UA" sz="66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38692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529887"/>
            <a:ext cx="9324528" cy="7459622"/>
          </a:xfrm>
        </p:spPr>
      </p:pic>
      <p:sp>
        <p:nvSpPr>
          <p:cNvPr id="5" name="Прямоугольник 4"/>
          <p:cNvSpPr/>
          <p:nvPr/>
        </p:nvSpPr>
        <p:spPr>
          <a:xfrm>
            <a:off x="5652120" y="515469"/>
            <a:ext cx="3161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Космос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3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9552" y="558924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Спектроскопія-початок астрофізики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4127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315416"/>
            <a:ext cx="12166364" cy="7173416"/>
          </a:xfrm>
        </p:spPr>
      </p:pic>
    </p:spTree>
    <p:extLst>
      <p:ext uri="{BB962C8B-B14F-4D97-AF65-F5344CB8AC3E}">
        <p14:creationId xmlns:p14="http://schemas.microsoft.com/office/powerpoint/2010/main" val="40756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розділи астрофізики</a:t>
            </a:r>
            <a:r>
              <a:rPr lang="uk-UA" b="0" dirty="0">
                <a:effectLst/>
              </a:rPr>
              <a:t/>
            </a:r>
            <a:br>
              <a:rPr lang="uk-UA" b="0" dirty="0">
                <a:effectLst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                       - фізика Сонця</a:t>
            </a:r>
          </a:p>
          <a:p>
            <a:r>
              <a:rPr lang="uk-UA" dirty="0" smtClean="0"/>
              <a:t>             - фізика </a:t>
            </a:r>
            <a:r>
              <a:rPr lang="uk-UA" dirty="0"/>
              <a:t>зоряних </a:t>
            </a:r>
            <a:r>
              <a:rPr lang="uk-UA" dirty="0" smtClean="0"/>
              <a:t>атмосфер</a:t>
            </a:r>
          </a:p>
          <a:p>
            <a:r>
              <a:rPr lang="uk-UA" dirty="0" smtClean="0"/>
              <a:t>           - фізика </a:t>
            </a:r>
            <a:r>
              <a:rPr lang="uk-UA" dirty="0"/>
              <a:t>газових </a:t>
            </a:r>
            <a:r>
              <a:rPr lang="uk-UA" dirty="0" smtClean="0"/>
              <a:t>туманностей</a:t>
            </a:r>
          </a:p>
          <a:p>
            <a:r>
              <a:rPr lang="uk-UA" dirty="0" smtClean="0"/>
              <a:t>          - теорія </a:t>
            </a:r>
            <a:r>
              <a:rPr lang="uk-UA" dirty="0"/>
              <a:t>внутрішньої будови </a:t>
            </a:r>
            <a:r>
              <a:rPr lang="uk-UA" dirty="0" smtClean="0"/>
              <a:t>зір</a:t>
            </a:r>
          </a:p>
          <a:p>
            <a:r>
              <a:rPr lang="uk-UA" dirty="0" smtClean="0"/>
              <a:t>                 - фізика </a:t>
            </a:r>
            <a:r>
              <a:rPr lang="uk-UA" dirty="0"/>
              <a:t>планет та ін.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2426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09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Астрофізика</a:t>
            </a:r>
            <a:r>
              <a:rPr lang="uk-UA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розділ астрономії, який вивчає фізичний стан і хімічний склад небесних тіл і міжзоряного середовища, а також процесів, що відбуваються в них.</a:t>
            </a:r>
            <a:endParaRPr lang="uk-UA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0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107504"/>
            <a:ext cx="9505056" cy="8136904"/>
          </a:xfrm>
        </p:spPr>
      </p:pic>
    </p:spTree>
    <p:extLst>
      <p:ext uri="{BB962C8B-B14F-4D97-AF65-F5344CB8AC3E}">
        <p14:creationId xmlns:p14="http://schemas.microsoft.com/office/powerpoint/2010/main" val="19747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9879"/>
            <a:ext cx="11377264" cy="7110790"/>
          </a:xfrm>
        </p:spPr>
      </p:pic>
    </p:spTree>
    <p:extLst>
      <p:ext uri="{BB962C8B-B14F-4D97-AF65-F5344CB8AC3E}">
        <p14:creationId xmlns:p14="http://schemas.microsoft.com/office/powerpoint/2010/main" val="21438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188851"/>
            <a:ext cx="10620672" cy="7077683"/>
          </a:xfrm>
        </p:spPr>
      </p:pic>
    </p:spTree>
    <p:extLst>
      <p:ext uri="{BB962C8B-B14F-4D97-AF65-F5344CB8AC3E}">
        <p14:creationId xmlns:p14="http://schemas.microsoft.com/office/powerpoint/2010/main" val="9474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187624"/>
            <a:ext cx="9649072" cy="9649072"/>
          </a:xfrm>
        </p:spPr>
      </p:pic>
    </p:spTree>
    <p:extLst>
      <p:ext uri="{BB962C8B-B14F-4D97-AF65-F5344CB8AC3E}">
        <p14:creationId xmlns:p14="http://schemas.microsoft.com/office/powerpoint/2010/main" val="22360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36" y="0"/>
            <a:ext cx="10266946" cy="6858000"/>
          </a:xfrm>
        </p:spPr>
      </p:pic>
    </p:spTree>
    <p:extLst>
      <p:ext uri="{BB962C8B-B14F-4D97-AF65-F5344CB8AC3E}">
        <p14:creationId xmlns:p14="http://schemas.microsoft.com/office/powerpoint/2010/main" val="7476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33" y="-17140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8724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43408"/>
            <a:ext cx="9324528" cy="7262933"/>
          </a:xfrm>
        </p:spPr>
      </p:pic>
    </p:spTree>
    <p:extLst>
      <p:ext uri="{BB962C8B-B14F-4D97-AF65-F5344CB8AC3E}">
        <p14:creationId xmlns:p14="http://schemas.microsoft.com/office/powerpoint/2010/main" val="39220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179512"/>
            <a:ext cx="9468544" cy="8423060"/>
          </a:xfrm>
        </p:spPr>
      </p:pic>
    </p:spTree>
    <p:extLst>
      <p:ext uri="{BB962C8B-B14F-4D97-AF65-F5344CB8AC3E}">
        <p14:creationId xmlns:p14="http://schemas.microsoft.com/office/powerpoint/2010/main" val="13237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532231" cy="7517229"/>
          </a:xfrm>
        </p:spPr>
      </p:pic>
    </p:spTree>
    <p:extLst>
      <p:ext uri="{BB962C8B-B14F-4D97-AF65-F5344CB8AC3E}">
        <p14:creationId xmlns:p14="http://schemas.microsoft.com/office/powerpoint/2010/main" val="3151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75456"/>
            <a:ext cx="9433048" cy="7764486"/>
          </a:xfrm>
        </p:spPr>
      </p:pic>
    </p:spTree>
    <p:extLst>
      <p:ext uri="{BB962C8B-B14F-4D97-AF65-F5344CB8AC3E}">
        <p14:creationId xmlns:p14="http://schemas.microsoft.com/office/powerpoint/2010/main" val="3279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15416"/>
            <a:ext cx="8098113" cy="7344816"/>
          </a:xfrm>
        </p:spPr>
      </p:pic>
    </p:spTree>
    <p:extLst>
      <p:ext uri="{BB962C8B-B14F-4D97-AF65-F5344CB8AC3E}">
        <p14:creationId xmlns:p14="http://schemas.microsoft.com/office/powerpoint/2010/main" val="33232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264546"/>
            <a:ext cx="12624725" cy="7101408"/>
          </a:xfrm>
        </p:spPr>
      </p:pic>
      <p:sp>
        <p:nvSpPr>
          <p:cNvPr id="5" name="Прямоугольник 4"/>
          <p:cNvSpPr/>
          <p:nvPr/>
        </p:nvSpPr>
        <p:spPr>
          <a:xfrm>
            <a:off x="3188575" y="5174348"/>
            <a:ext cx="5979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 :3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3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Планети</a:t>
            </a:r>
            <a:endParaRPr lang="uk-UA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593"/>
            <a:ext cx="9144000" cy="5996968"/>
          </a:xfrm>
        </p:spPr>
      </p:pic>
    </p:spTree>
    <p:extLst>
      <p:ext uri="{BB962C8B-B14F-4D97-AF65-F5344CB8AC3E}">
        <p14:creationId xmlns:p14="http://schemas.microsoft.com/office/powerpoint/2010/main" val="30899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rgbClr val="C00000"/>
                </a:solidFill>
              </a:rPr>
              <a:t>Міжзоряне середовище</a:t>
            </a:r>
            <a:endParaRPr lang="uk-UA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836712"/>
            <a:ext cx="9127232" cy="6096707"/>
          </a:xfrm>
        </p:spPr>
      </p:pic>
    </p:spTree>
    <p:extLst>
      <p:ext uri="{BB962C8B-B14F-4D97-AF65-F5344CB8AC3E}">
        <p14:creationId xmlns:p14="http://schemas.microsoft.com/office/powerpoint/2010/main" val="28056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i="1" dirty="0" smtClean="0">
                <a:solidFill>
                  <a:srgbClr val="C00000"/>
                </a:solidFill>
              </a:rPr>
              <a:t>Туманність</a:t>
            </a:r>
            <a:endParaRPr lang="uk-UA" sz="66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959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29118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9700"/>
            <a:ext cx="9252520" cy="6887700"/>
          </a:xfrm>
        </p:spPr>
      </p:pic>
    </p:spTree>
    <p:extLst>
      <p:ext uri="{BB962C8B-B14F-4D97-AF65-F5344CB8AC3E}">
        <p14:creationId xmlns:p14="http://schemas.microsoft.com/office/powerpoint/2010/main" val="18108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573" y="-315416"/>
            <a:ext cx="12099573" cy="7190297"/>
          </a:xfrm>
        </p:spPr>
      </p:pic>
    </p:spTree>
    <p:extLst>
      <p:ext uri="{BB962C8B-B14F-4D97-AF65-F5344CB8AC3E}">
        <p14:creationId xmlns:p14="http://schemas.microsoft.com/office/powerpoint/2010/main" val="9187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9879"/>
            <a:ext cx="11963251" cy="6887879"/>
          </a:xfrm>
        </p:spPr>
      </p:pic>
    </p:spTree>
    <p:extLst>
      <p:ext uri="{BB962C8B-B14F-4D97-AF65-F5344CB8AC3E}">
        <p14:creationId xmlns:p14="http://schemas.microsoft.com/office/powerpoint/2010/main" val="22601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</TotalTime>
  <Words>72</Words>
  <Application>Microsoft Office PowerPoint</Application>
  <PresentationFormat>Экран (4:3)</PresentationFormat>
  <Paragraphs>17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Презентация PowerPoint</vt:lpstr>
      <vt:lpstr>Презентация PowerPoint</vt:lpstr>
      <vt:lpstr>Презентация PowerPoint</vt:lpstr>
      <vt:lpstr>Планети</vt:lpstr>
      <vt:lpstr>Міжзоряне середовище</vt:lpstr>
      <vt:lpstr>Туманність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Зірки</vt:lpstr>
      <vt:lpstr>Презентация PowerPoint</vt:lpstr>
      <vt:lpstr>Презентация PowerPoint</vt:lpstr>
      <vt:lpstr>Презентация PowerPoint</vt:lpstr>
      <vt:lpstr>Основні розділи астрофізики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2013-10-03T19:42:22Z</dcterms:created>
  <dcterms:modified xsi:type="dcterms:W3CDTF">2013-10-03T21:11:39Z</dcterms:modified>
</cp:coreProperties>
</file>