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4" d="100"/>
          <a:sy n="104" d="100"/>
        </p:scale>
        <p:origin x="-172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904A0-C89B-4DCD-B1D5-F7C9BF8F66C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3AE4FBC-EFFB-4503-9FF0-48102C4F73BC}">
      <dgm:prSet phldrT="[Текст]"/>
      <dgm:spPr/>
      <dgm:t>
        <a:bodyPr/>
        <a:lstStyle/>
        <a:p>
          <a:r>
            <a:rPr lang="uk-UA" i="1" dirty="0" smtClean="0">
              <a:latin typeface="Bookman Old Style" pitchFamily="18" charset="0"/>
            </a:rPr>
            <a:t>Гарантована забезпеченість водою цілий рік</a:t>
          </a:r>
          <a:endParaRPr lang="uk-UA" i="1" dirty="0"/>
        </a:p>
      </dgm:t>
    </dgm:pt>
    <dgm:pt modelId="{8CD0E115-A8D5-4F05-8529-33632DE3F7AB}" type="parTrans" cxnId="{7444FFED-1A3E-4FF4-AD2D-065C03AB792C}">
      <dgm:prSet/>
      <dgm:spPr/>
      <dgm:t>
        <a:bodyPr/>
        <a:lstStyle/>
        <a:p>
          <a:endParaRPr lang="uk-UA"/>
        </a:p>
      </dgm:t>
    </dgm:pt>
    <dgm:pt modelId="{10E816D9-FBD1-4473-BECB-8D31D08671C3}" type="sibTrans" cxnId="{7444FFED-1A3E-4FF4-AD2D-065C03AB792C}">
      <dgm:prSet/>
      <dgm:spPr/>
      <dgm:t>
        <a:bodyPr/>
        <a:lstStyle/>
        <a:p>
          <a:endParaRPr lang="uk-UA"/>
        </a:p>
      </dgm:t>
    </dgm:pt>
    <dgm:pt modelId="{4C5DB7CC-B168-4794-A6CB-5D6AA64502DD}">
      <dgm:prSet phldrT="[Текст]"/>
      <dgm:spPr/>
      <dgm:t>
        <a:bodyPr/>
        <a:lstStyle/>
        <a:p>
          <a:r>
            <a:rPr lang="uk-UA" i="1" dirty="0" smtClean="0">
              <a:latin typeface="Bookman Old Style" pitchFamily="18" charset="0"/>
            </a:rPr>
            <a:t>Можливі великі ухили річки, що сприяє будівництву ГЕС </a:t>
          </a:r>
        </a:p>
      </dgm:t>
    </dgm:pt>
    <dgm:pt modelId="{7E5BB7AE-7532-442E-A444-B741086D601C}" type="parTrans" cxnId="{ED3CAEF8-C212-4640-9BB2-BBDB07AA8A1E}">
      <dgm:prSet/>
      <dgm:spPr/>
      <dgm:t>
        <a:bodyPr/>
        <a:lstStyle/>
        <a:p>
          <a:endParaRPr lang="uk-UA"/>
        </a:p>
      </dgm:t>
    </dgm:pt>
    <dgm:pt modelId="{95094E2D-2D3C-4D77-BD4A-88E9F641D2B7}" type="sibTrans" cxnId="{ED3CAEF8-C212-4640-9BB2-BBDB07AA8A1E}">
      <dgm:prSet/>
      <dgm:spPr/>
      <dgm:t>
        <a:bodyPr/>
        <a:lstStyle/>
        <a:p>
          <a:endParaRPr lang="uk-UA"/>
        </a:p>
      </dgm:t>
    </dgm:pt>
    <dgm:pt modelId="{D4CA996E-1FE2-42C9-89C0-2609BF092C99}" type="pres">
      <dgm:prSet presAssocID="{005904A0-C89B-4DCD-B1D5-F7C9BF8F66CD}" presName="Name0" presStyleCnt="0">
        <dgm:presLayoutVars>
          <dgm:dir/>
          <dgm:resizeHandles val="exact"/>
        </dgm:presLayoutVars>
      </dgm:prSet>
      <dgm:spPr/>
    </dgm:pt>
    <dgm:pt modelId="{96CF865E-9E84-42BC-9B5A-738FACE8BF73}" type="pres">
      <dgm:prSet presAssocID="{13AE4FBC-EFFB-4503-9FF0-48102C4F73BC}" presName="compNode" presStyleCnt="0"/>
      <dgm:spPr/>
    </dgm:pt>
    <dgm:pt modelId="{0950BE12-FB2C-4704-94ED-4072B13DFFAA}" type="pres">
      <dgm:prSet presAssocID="{13AE4FBC-EFFB-4503-9FF0-48102C4F73BC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2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FC65A4A-CEC9-4210-8467-33199604EA00}" type="pres">
      <dgm:prSet presAssocID="{13AE4FBC-EFFB-4503-9FF0-48102C4F73BC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274A19-CD6D-4BB9-AEDA-AB1836131F8F}" type="pres">
      <dgm:prSet presAssocID="{10E816D9-FBD1-4473-BECB-8D31D08671C3}" presName="sibTrans" presStyleLbl="sibTrans2D1" presStyleIdx="0" presStyleCnt="0"/>
      <dgm:spPr/>
    </dgm:pt>
    <dgm:pt modelId="{85310BD6-12F5-4E49-B409-8631A2C01989}" type="pres">
      <dgm:prSet presAssocID="{4C5DB7CC-B168-4794-A6CB-5D6AA64502DD}" presName="compNode" presStyleCnt="0"/>
      <dgm:spPr/>
    </dgm:pt>
    <dgm:pt modelId="{17765E4F-59C2-4263-9290-86176786DAD0}" type="pres">
      <dgm:prSet presAssocID="{4C5DB7CC-B168-4794-A6CB-5D6AA64502DD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tx2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F25B5EA-4AB2-464B-9442-831255506846}" type="pres">
      <dgm:prSet presAssocID="{4C5DB7CC-B168-4794-A6CB-5D6AA64502DD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D93F666-FD69-4E7A-A78E-C2BF22D90C55}" type="presOf" srcId="{10E816D9-FBD1-4473-BECB-8D31D08671C3}" destId="{7E274A19-CD6D-4BB9-AEDA-AB1836131F8F}" srcOrd="0" destOrd="0" presId="urn:microsoft.com/office/officeart/2005/8/layout/pList1"/>
    <dgm:cxn modelId="{ED3CAEF8-C212-4640-9BB2-BBDB07AA8A1E}" srcId="{005904A0-C89B-4DCD-B1D5-F7C9BF8F66CD}" destId="{4C5DB7CC-B168-4794-A6CB-5D6AA64502DD}" srcOrd="1" destOrd="0" parTransId="{7E5BB7AE-7532-442E-A444-B741086D601C}" sibTransId="{95094E2D-2D3C-4D77-BD4A-88E9F641D2B7}"/>
    <dgm:cxn modelId="{7444FFED-1A3E-4FF4-AD2D-065C03AB792C}" srcId="{005904A0-C89B-4DCD-B1D5-F7C9BF8F66CD}" destId="{13AE4FBC-EFFB-4503-9FF0-48102C4F73BC}" srcOrd="0" destOrd="0" parTransId="{8CD0E115-A8D5-4F05-8529-33632DE3F7AB}" sibTransId="{10E816D9-FBD1-4473-BECB-8D31D08671C3}"/>
    <dgm:cxn modelId="{3226AD79-95A7-4E1F-8F5B-EB23594CBB0F}" type="presOf" srcId="{4C5DB7CC-B168-4794-A6CB-5D6AA64502DD}" destId="{5F25B5EA-4AB2-464B-9442-831255506846}" srcOrd="0" destOrd="0" presId="urn:microsoft.com/office/officeart/2005/8/layout/pList1"/>
    <dgm:cxn modelId="{4ED3CA18-401C-404E-885F-0CA50D612E6F}" type="presOf" srcId="{005904A0-C89B-4DCD-B1D5-F7C9BF8F66CD}" destId="{D4CA996E-1FE2-42C9-89C0-2609BF092C99}" srcOrd="0" destOrd="0" presId="urn:microsoft.com/office/officeart/2005/8/layout/pList1"/>
    <dgm:cxn modelId="{518567A3-0E87-4805-A4B5-FF67C051625D}" type="presOf" srcId="{13AE4FBC-EFFB-4503-9FF0-48102C4F73BC}" destId="{2FC65A4A-CEC9-4210-8467-33199604EA00}" srcOrd="0" destOrd="0" presId="urn:microsoft.com/office/officeart/2005/8/layout/pList1"/>
    <dgm:cxn modelId="{56EA5CE6-BFE9-454E-980A-A759B0AA7ED6}" type="presParOf" srcId="{D4CA996E-1FE2-42C9-89C0-2609BF092C99}" destId="{96CF865E-9E84-42BC-9B5A-738FACE8BF73}" srcOrd="0" destOrd="0" presId="urn:microsoft.com/office/officeart/2005/8/layout/pList1"/>
    <dgm:cxn modelId="{0B962FFA-5917-42C2-93A2-E6573CBDB8FA}" type="presParOf" srcId="{96CF865E-9E84-42BC-9B5A-738FACE8BF73}" destId="{0950BE12-FB2C-4704-94ED-4072B13DFFAA}" srcOrd="0" destOrd="0" presId="urn:microsoft.com/office/officeart/2005/8/layout/pList1"/>
    <dgm:cxn modelId="{F2DE35AE-E097-4945-8506-F8F51CC8AAC8}" type="presParOf" srcId="{96CF865E-9E84-42BC-9B5A-738FACE8BF73}" destId="{2FC65A4A-CEC9-4210-8467-33199604EA00}" srcOrd="1" destOrd="0" presId="urn:microsoft.com/office/officeart/2005/8/layout/pList1"/>
    <dgm:cxn modelId="{CE58394A-DC2A-4EC5-8D87-8DB10B5218DE}" type="presParOf" srcId="{D4CA996E-1FE2-42C9-89C0-2609BF092C99}" destId="{7E274A19-CD6D-4BB9-AEDA-AB1836131F8F}" srcOrd="1" destOrd="0" presId="urn:microsoft.com/office/officeart/2005/8/layout/pList1"/>
    <dgm:cxn modelId="{760EDBEF-FE8E-4FA4-8949-3AEEEF3EDD3C}" type="presParOf" srcId="{D4CA996E-1FE2-42C9-89C0-2609BF092C99}" destId="{85310BD6-12F5-4E49-B409-8631A2C01989}" srcOrd="2" destOrd="0" presId="urn:microsoft.com/office/officeart/2005/8/layout/pList1"/>
    <dgm:cxn modelId="{648109BC-3264-4C8B-A8E1-438C78AA510D}" type="presParOf" srcId="{85310BD6-12F5-4E49-B409-8631A2C01989}" destId="{17765E4F-59C2-4263-9290-86176786DAD0}" srcOrd="0" destOrd="0" presId="urn:microsoft.com/office/officeart/2005/8/layout/pList1"/>
    <dgm:cxn modelId="{8BDB1043-36F4-40B6-85BA-6BD32D0FAA74}" type="presParOf" srcId="{85310BD6-12F5-4E49-B409-8631A2C01989}" destId="{5F25B5EA-4AB2-464B-9442-831255506846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C693D-9308-48B4-B25C-A0D7324347D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58C7586-279E-46F3-B200-CB96ACD2A274}">
      <dgm:prSet phldrT="[Текст]"/>
      <dgm:spPr/>
      <dgm:t>
        <a:bodyPr/>
        <a:lstStyle/>
        <a:p>
          <a:r>
            <a:rPr lang="ru-RU" b="1" i="1" dirty="0" smtClean="0">
              <a:latin typeface="Bookman Old Style" pitchFamily="18" charset="0"/>
            </a:rPr>
            <a:t>Дніпровський каскад</a:t>
          </a:r>
          <a:endParaRPr lang="uk-UA" b="1" i="1" dirty="0">
            <a:latin typeface="Bookman Old Style" pitchFamily="18" charset="0"/>
          </a:endParaRPr>
        </a:p>
      </dgm:t>
    </dgm:pt>
    <dgm:pt modelId="{F69F7588-E98E-4575-8064-5DD399FA8B97}" type="parTrans" cxnId="{E5A966CC-57F0-4CAC-B779-AD3679A364A8}">
      <dgm:prSet/>
      <dgm:spPr/>
      <dgm:t>
        <a:bodyPr/>
        <a:lstStyle/>
        <a:p>
          <a:endParaRPr lang="uk-UA"/>
        </a:p>
      </dgm:t>
    </dgm:pt>
    <dgm:pt modelId="{6AE8A606-EB12-4C56-869D-8B660BE2A057}" type="sibTrans" cxnId="{E5A966CC-57F0-4CAC-B779-AD3679A364A8}">
      <dgm:prSet/>
      <dgm:spPr/>
      <dgm:t>
        <a:bodyPr/>
        <a:lstStyle/>
        <a:p>
          <a:endParaRPr lang="uk-UA"/>
        </a:p>
      </dgm:t>
    </dgm:pt>
    <dgm:pt modelId="{7FC840C2-ADD0-4BD0-9993-FAAE6194914E}">
      <dgm:prSet phldrT="[Текст]"/>
      <dgm:spPr/>
      <dgm:t>
        <a:bodyPr/>
        <a:lstStyle/>
        <a:p>
          <a:r>
            <a:rPr lang="uk-UA" b="1" i="1" dirty="0" smtClean="0">
              <a:latin typeface="Bookman Old Style" pitchFamily="18" charset="0"/>
            </a:rPr>
            <a:t>Дністровський каскад</a:t>
          </a:r>
          <a:endParaRPr lang="uk-UA" b="1" i="1" dirty="0">
            <a:latin typeface="Bookman Old Style" pitchFamily="18" charset="0"/>
          </a:endParaRPr>
        </a:p>
      </dgm:t>
    </dgm:pt>
    <dgm:pt modelId="{2A2DC1ED-37B8-4F83-8EC6-070B7BF6E4E3}" type="parTrans" cxnId="{09F7741F-3615-414B-80C6-671A1C21EE70}">
      <dgm:prSet/>
      <dgm:spPr/>
      <dgm:t>
        <a:bodyPr/>
        <a:lstStyle/>
        <a:p>
          <a:endParaRPr lang="uk-UA"/>
        </a:p>
      </dgm:t>
    </dgm:pt>
    <dgm:pt modelId="{8BCF6210-15C8-48BD-81CD-5A8605E1478A}" type="sibTrans" cxnId="{09F7741F-3615-414B-80C6-671A1C21EE70}">
      <dgm:prSet/>
      <dgm:spPr/>
      <dgm:t>
        <a:bodyPr/>
        <a:lstStyle/>
        <a:p>
          <a:endParaRPr lang="uk-UA"/>
        </a:p>
      </dgm:t>
    </dgm:pt>
    <dgm:pt modelId="{27AB27C8-F0F4-41C2-B141-B765D9CE36C5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Дністровська ГЕС</a:t>
          </a:r>
          <a:endParaRPr lang="uk-UA" dirty="0">
            <a:latin typeface="Bookman Old Style" pitchFamily="18" charset="0"/>
          </a:endParaRPr>
        </a:p>
      </dgm:t>
    </dgm:pt>
    <dgm:pt modelId="{6B2991BA-5C95-4CAB-B3B0-09E5CB280355}" type="parTrans" cxnId="{2AACF0FD-9A29-40E1-95B4-70369D4953E9}">
      <dgm:prSet/>
      <dgm:spPr/>
      <dgm:t>
        <a:bodyPr/>
        <a:lstStyle/>
        <a:p>
          <a:endParaRPr lang="uk-UA"/>
        </a:p>
      </dgm:t>
    </dgm:pt>
    <dgm:pt modelId="{26E94AFA-0718-4BD4-AD7C-99908CB85442}" type="sibTrans" cxnId="{2AACF0FD-9A29-40E1-95B4-70369D4953E9}">
      <dgm:prSet/>
      <dgm:spPr/>
      <dgm:t>
        <a:bodyPr/>
        <a:lstStyle/>
        <a:p>
          <a:endParaRPr lang="uk-UA"/>
        </a:p>
      </dgm:t>
    </dgm:pt>
    <dgm:pt modelId="{8DFDF73F-BD4D-4359-AC57-BC0A66F466C4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Київська ГЕС</a:t>
          </a:r>
          <a:endParaRPr lang="uk-UA" dirty="0">
            <a:latin typeface="Bookman Old Style" pitchFamily="18" charset="0"/>
          </a:endParaRPr>
        </a:p>
      </dgm:t>
    </dgm:pt>
    <dgm:pt modelId="{87152327-00A1-4359-BB42-45FCA1093F75}" type="parTrans" cxnId="{ED548D33-61C9-4D36-AFCB-923AFAB2DB55}">
      <dgm:prSet/>
      <dgm:spPr/>
      <dgm:t>
        <a:bodyPr/>
        <a:lstStyle/>
        <a:p>
          <a:endParaRPr lang="uk-UA"/>
        </a:p>
      </dgm:t>
    </dgm:pt>
    <dgm:pt modelId="{BBE9AC51-338F-432F-AC9E-B6B55EA2F7D2}" type="sibTrans" cxnId="{ED548D33-61C9-4D36-AFCB-923AFAB2DB55}">
      <dgm:prSet/>
      <dgm:spPr/>
      <dgm:t>
        <a:bodyPr/>
        <a:lstStyle/>
        <a:p>
          <a:endParaRPr lang="uk-UA"/>
        </a:p>
      </dgm:t>
    </dgm:pt>
    <dgm:pt modelId="{C8B5DBC3-FDEB-423A-8337-1F0B5BC44730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Канівська ГЕС</a:t>
          </a:r>
          <a:endParaRPr lang="uk-UA" dirty="0">
            <a:latin typeface="Bookman Old Style" pitchFamily="18" charset="0"/>
          </a:endParaRPr>
        </a:p>
      </dgm:t>
    </dgm:pt>
    <dgm:pt modelId="{C67818C9-7E06-4682-8A68-56828C6E2CE0}" type="parTrans" cxnId="{33248C1E-CA91-495C-82DD-A3F7F8FE6FC2}">
      <dgm:prSet/>
      <dgm:spPr/>
      <dgm:t>
        <a:bodyPr/>
        <a:lstStyle/>
        <a:p>
          <a:endParaRPr lang="uk-UA"/>
        </a:p>
      </dgm:t>
    </dgm:pt>
    <dgm:pt modelId="{926B26EF-953B-4C5F-839B-C6DE0C07CD42}" type="sibTrans" cxnId="{33248C1E-CA91-495C-82DD-A3F7F8FE6FC2}">
      <dgm:prSet/>
      <dgm:spPr/>
      <dgm:t>
        <a:bodyPr/>
        <a:lstStyle/>
        <a:p>
          <a:endParaRPr lang="uk-UA"/>
        </a:p>
      </dgm:t>
    </dgm:pt>
    <dgm:pt modelId="{353A4C32-6DD3-4AC6-A5B5-B661AAA19069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Кременчуцька ГЕС</a:t>
          </a:r>
          <a:endParaRPr lang="uk-UA" dirty="0">
            <a:latin typeface="Bookman Old Style" pitchFamily="18" charset="0"/>
          </a:endParaRPr>
        </a:p>
      </dgm:t>
    </dgm:pt>
    <dgm:pt modelId="{178B8169-B83A-427E-963B-1E4FD204F03C}" type="parTrans" cxnId="{CBF25D27-42D6-4582-92B6-45D5D44C18B1}">
      <dgm:prSet/>
      <dgm:spPr/>
      <dgm:t>
        <a:bodyPr/>
        <a:lstStyle/>
        <a:p>
          <a:endParaRPr lang="uk-UA"/>
        </a:p>
      </dgm:t>
    </dgm:pt>
    <dgm:pt modelId="{F3D53571-5147-4825-98BC-332115ADDFAF}" type="sibTrans" cxnId="{CBF25D27-42D6-4582-92B6-45D5D44C18B1}">
      <dgm:prSet/>
      <dgm:spPr/>
      <dgm:t>
        <a:bodyPr/>
        <a:lstStyle/>
        <a:p>
          <a:endParaRPr lang="uk-UA"/>
        </a:p>
      </dgm:t>
    </dgm:pt>
    <dgm:pt modelId="{D02A279A-0B2F-455D-BA58-26A7E69A3FEF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Дніпровська ГЕС</a:t>
          </a:r>
          <a:endParaRPr lang="uk-UA" dirty="0">
            <a:latin typeface="Bookman Old Style" pitchFamily="18" charset="0"/>
          </a:endParaRPr>
        </a:p>
      </dgm:t>
    </dgm:pt>
    <dgm:pt modelId="{209B796D-A79B-4B4F-9DEB-303DE76DC9F9}" type="parTrans" cxnId="{258FBF95-C269-4422-9E7A-1496788978FD}">
      <dgm:prSet/>
      <dgm:spPr/>
      <dgm:t>
        <a:bodyPr/>
        <a:lstStyle/>
        <a:p>
          <a:endParaRPr lang="uk-UA"/>
        </a:p>
      </dgm:t>
    </dgm:pt>
    <dgm:pt modelId="{65A4BF8D-705E-4D44-8C2E-64D2B3048FC3}" type="sibTrans" cxnId="{258FBF95-C269-4422-9E7A-1496788978FD}">
      <dgm:prSet/>
      <dgm:spPr/>
      <dgm:t>
        <a:bodyPr/>
        <a:lstStyle/>
        <a:p>
          <a:endParaRPr lang="uk-UA"/>
        </a:p>
      </dgm:t>
    </dgm:pt>
    <dgm:pt modelId="{ABF72178-A776-44CF-9D74-E925709D7B6B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Дніпродзержинська ГЕС</a:t>
          </a:r>
          <a:endParaRPr lang="uk-UA" dirty="0">
            <a:latin typeface="Bookman Old Style" pitchFamily="18" charset="0"/>
          </a:endParaRPr>
        </a:p>
      </dgm:t>
    </dgm:pt>
    <dgm:pt modelId="{287D751C-930F-4937-82C5-3FEEAD62D8CD}" type="parTrans" cxnId="{9E0AD4C6-0363-4D3C-9D99-3F40C48077C8}">
      <dgm:prSet/>
      <dgm:spPr/>
      <dgm:t>
        <a:bodyPr/>
        <a:lstStyle/>
        <a:p>
          <a:endParaRPr lang="uk-UA"/>
        </a:p>
      </dgm:t>
    </dgm:pt>
    <dgm:pt modelId="{B897490F-9681-4A78-BBB2-FB3F6D8D90B5}" type="sibTrans" cxnId="{9E0AD4C6-0363-4D3C-9D99-3F40C48077C8}">
      <dgm:prSet/>
      <dgm:spPr/>
      <dgm:t>
        <a:bodyPr/>
        <a:lstStyle/>
        <a:p>
          <a:endParaRPr lang="uk-UA"/>
        </a:p>
      </dgm:t>
    </dgm:pt>
    <dgm:pt modelId="{0FDC6EEF-62F8-4EB6-A92A-C25B9CAABF7A}">
      <dgm:prSet phldrT="[Текст]"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Каховська ГЕС</a:t>
          </a:r>
          <a:endParaRPr lang="uk-UA" dirty="0">
            <a:latin typeface="Bookman Old Style" pitchFamily="18" charset="0"/>
          </a:endParaRPr>
        </a:p>
      </dgm:t>
    </dgm:pt>
    <dgm:pt modelId="{0777037E-0C6E-485C-B89D-F935666B42F3}" type="parTrans" cxnId="{7DB66DF5-D868-4A49-B570-0B831D06AFD2}">
      <dgm:prSet/>
      <dgm:spPr/>
      <dgm:t>
        <a:bodyPr/>
        <a:lstStyle/>
        <a:p>
          <a:endParaRPr lang="uk-UA"/>
        </a:p>
      </dgm:t>
    </dgm:pt>
    <dgm:pt modelId="{47D0BF13-756E-4630-A392-24670938D936}" type="sibTrans" cxnId="{7DB66DF5-D868-4A49-B570-0B831D06AFD2}">
      <dgm:prSet/>
      <dgm:spPr/>
      <dgm:t>
        <a:bodyPr/>
        <a:lstStyle/>
        <a:p>
          <a:endParaRPr lang="uk-UA"/>
        </a:p>
      </dgm:t>
    </dgm:pt>
    <dgm:pt modelId="{D0607FC8-599F-4A17-AD04-4159059CFD28}">
      <dgm:prSet phldrT="[Текст]"/>
      <dgm:spPr/>
      <dgm:t>
        <a:bodyPr/>
        <a:lstStyle/>
        <a:p>
          <a:r>
            <a:rPr lang="uk-UA" dirty="0" err="1" smtClean="0">
              <a:latin typeface="Bookman Old Style" pitchFamily="18" charset="0"/>
            </a:rPr>
            <a:t>Дубоссарська</a:t>
          </a:r>
          <a:r>
            <a:rPr lang="uk-UA" dirty="0" smtClean="0">
              <a:latin typeface="Bookman Old Style" pitchFamily="18" charset="0"/>
            </a:rPr>
            <a:t> ГЕС</a:t>
          </a:r>
          <a:endParaRPr lang="uk-UA" dirty="0">
            <a:latin typeface="Bookman Old Style" pitchFamily="18" charset="0"/>
          </a:endParaRPr>
        </a:p>
      </dgm:t>
    </dgm:pt>
    <dgm:pt modelId="{74F045DD-06EA-46B7-9115-CB2D6DECCF28}" type="parTrans" cxnId="{69219835-CB99-4744-B77C-5E7967D512C1}">
      <dgm:prSet/>
      <dgm:spPr/>
      <dgm:t>
        <a:bodyPr/>
        <a:lstStyle/>
        <a:p>
          <a:endParaRPr lang="uk-UA"/>
        </a:p>
      </dgm:t>
    </dgm:pt>
    <dgm:pt modelId="{18B391C8-EEBE-496D-A53A-9383009CEEA7}" type="sibTrans" cxnId="{69219835-CB99-4744-B77C-5E7967D512C1}">
      <dgm:prSet/>
      <dgm:spPr/>
      <dgm:t>
        <a:bodyPr/>
        <a:lstStyle/>
        <a:p>
          <a:endParaRPr lang="uk-UA"/>
        </a:p>
      </dgm:t>
    </dgm:pt>
    <dgm:pt modelId="{82DB4B37-33E6-4F80-A8F9-109363EC4D31}" type="pres">
      <dgm:prSet presAssocID="{E47C693D-9308-48B4-B25C-A0D7324347D9}" presName="linear" presStyleCnt="0">
        <dgm:presLayoutVars>
          <dgm:animLvl val="lvl"/>
          <dgm:resizeHandles val="exact"/>
        </dgm:presLayoutVars>
      </dgm:prSet>
      <dgm:spPr/>
    </dgm:pt>
    <dgm:pt modelId="{F50E7646-588C-45BB-9321-9DC9A89339B1}" type="pres">
      <dgm:prSet presAssocID="{F58C7586-279E-46F3-B200-CB96ACD2A2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235AAE-7EE2-4227-ACAD-B7999945A79A}" type="pres">
      <dgm:prSet presAssocID="{F58C7586-279E-46F3-B200-CB96ACD2A2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6D34EE-28ED-415D-AC61-305F9A50EF96}" type="pres">
      <dgm:prSet presAssocID="{7FC840C2-ADD0-4BD0-9993-FAAE619491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4675C73-DA55-48E4-932B-3964DF4977D4}" type="pres">
      <dgm:prSet presAssocID="{7FC840C2-ADD0-4BD0-9993-FAAE6194914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953894-D99C-46B3-95A7-F0E9C434BDF8}" type="presOf" srcId="{E47C693D-9308-48B4-B25C-A0D7324347D9}" destId="{82DB4B37-33E6-4F80-A8F9-109363EC4D31}" srcOrd="0" destOrd="0" presId="urn:microsoft.com/office/officeart/2005/8/layout/vList2"/>
    <dgm:cxn modelId="{E5A966CC-57F0-4CAC-B779-AD3679A364A8}" srcId="{E47C693D-9308-48B4-B25C-A0D7324347D9}" destId="{F58C7586-279E-46F3-B200-CB96ACD2A274}" srcOrd="0" destOrd="0" parTransId="{F69F7588-E98E-4575-8064-5DD399FA8B97}" sibTransId="{6AE8A606-EB12-4C56-869D-8B660BE2A057}"/>
    <dgm:cxn modelId="{D00389B7-1741-4F9B-A7E6-388DA792FEDA}" type="presOf" srcId="{F58C7586-279E-46F3-B200-CB96ACD2A274}" destId="{F50E7646-588C-45BB-9321-9DC9A89339B1}" srcOrd="0" destOrd="0" presId="urn:microsoft.com/office/officeart/2005/8/layout/vList2"/>
    <dgm:cxn modelId="{9F3A8A44-E6EF-4BF5-A018-627E2FA64029}" type="presOf" srcId="{7FC840C2-ADD0-4BD0-9993-FAAE6194914E}" destId="{8B6D34EE-28ED-415D-AC61-305F9A50EF96}" srcOrd="0" destOrd="0" presId="urn:microsoft.com/office/officeart/2005/8/layout/vList2"/>
    <dgm:cxn modelId="{69219835-CB99-4744-B77C-5E7967D512C1}" srcId="{7FC840C2-ADD0-4BD0-9993-FAAE6194914E}" destId="{D0607FC8-599F-4A17-AD04-4159059CFD28}" srcOrd="1" destOrd="0" parTransId="{74F045DD-06EA-46B7-9115-CB2D6DECCF28}" sibTransId="{18B391C8-EEBE-496D-A53A-9383009CEEA7}"/>
    <dgm:cxn modelId="{1FF1944D-71B9-4EDA-A5C5-A6E632643DB2}" type="presOf" srcId="{D02A279A-0B2F-455D-BA58-26A7E69A3FEF}" destId="{B5235AAE-7EE2-4227-ACAD-B7999945A79A}" srcOrd="0" destOrd="3" presId="urn:microsoft.com/office/officeart/2005/8/layout/vList2"/>
    <dgm:cxn modelId="{8C5ACDA3-6BB6-4C15-AC5F-E86BF9D9D0D0}" type="presOf" srcId="{0FDC6EEF-62F8-4EB6-A92A-C25B9CAABF7A}" destId="{B5235AAE-7EE2-4227-ACAD-B7999945A79A}" srcOrd="0" destOrd="5" presId="urn:microsoft.com/office/officeart/2005/8/layout/vList2"/>
    <dgm:cxn modelId="{B15C3230-6603-4F6F-A498-30F2DAF8FEBC}" type="presOf" srcId="{C8B5DBC3-FDEB-423A-8337-1F0B5BC44730}" destId="{B5235AAE-7EE2-4227-ACAD-B7999945A79A}" srcOrd="0" destOrd="1" presId="urn:microsoft.com/office/officeart/2005/8/layout/vList2"/>
    <dgm:cxn modelId="{34D6ED83-E271-4BA3-94E1-9894CF68C47F}" type="presOf" srcId="{353A4C32-6DD3-4AC6-A5B5-B661AAA19069}" destId="{B5235AAE-7EE2-4227-ACAD-B7999945A79A}" srcOrd="0" destOrd="2" presId="urn:microsoft.com/office/officeart/2005/8/layout/vList2"/>
    <dgm:cxn modelId="{F3C40895-85A0-4499-85EA-920371A98ADB}" type="presOf" srcId="{ABF72178-A776-44CF-9D74-E925709D7B6B}" destId="{B5235AAE-7EE2-4227-ACAD-B7999945A79A}" srcOrd="0" destOrd="4" presId="urn:microsoft.com/office/officeart/2005/8/layout/vList2"/>
    <dgm:cxn modelId="{33248C1E-CA91-495C-82DD-A3F7F8FE6FC2}" srcId="{F58C7586-279E-46F3-B200-CB96ACD2A274}" destId="{C8B5DBC3-FDEB-423A-8337-1F0B5BC44730}" srcOrd="1" destOrd="0" parTransId="{C67818C9-7E06-4682-8A68-56828C6E2CE0}" sibTransId="{926B26EF-953B-4C5F-839B-C6DE0C07CD42}"/>
    <dgm:cxn modelId="{C30DD768-2B0A-4E88-A7D5-1C5F8AA785AF}" type="presOf" srcId="{8DFDF73F-BD4D-4359-AC57-BC0A66F466C4}" destId="{B5235AAE-7EE2-4227-ACAD-B7999945A79A}" srcOrd="0" destOrd="0" presId="urn:microsoft.com/office/officeart/2005/8/layout/vList2"/>
    <dgm:cxn modelId="{9E0AD4C6-0363-4D3C-9D99-3F40C48077C8}" srcId="{F58C7586-279E-46F3-B200-CB96ACD2A274}" destId="{ABF72178-A776-44CF-9D74-E925709D7B6B}" srcOrd="4" destOrd="0" parTransId="{287D751C-930F-4937-82C5-3FEEAD62D8CD}" sibTransId="{B897490F-9681-4A78-BBB2-FB3F6D8D90B5}"/>
    <dgm:cxn modelId="{09F7741F-3615-414B-80C6-671A1C21EE70}" srcId="{E47C693D-9308-48B4-B25C-A0D7324347D9}" destId="{7FC840C2-ADD0-4BD0-9993-FAAE6194914E}" srcOrd="1" destOrd="0" parTransId="{2A2DC1ED-37B8-4F83-8EC6-070B7BF6E4E3}" sibTransId="{8BCF6210-15C8-48BD-81CD-5A8605E1478A}"/>
    <dgm:cxn modelId="{B2FFABDE-4E14-45E0-A5A0-90AFCE5481DA}" type="presOf" srcId="{27AB27C8-F0F4-41C2-B141-B765D9CE36C5}" destId="{B4675C73-DA55-48E4-932B-3964DF4977D4}" srcOrd="0" destOrd="0" presId="urn:microsoft.com/office/officeart/2005/8/layout/vList2"/>
    <dgm:cxn modelId="{ED548D33-61C9-4D36-AFCB-923AFAB2DB55}" srcId="{F58C7586-279E-46F3-B200-CB96ACD2A274}" destId="{8DFDF73F-BD4D-4359-AC57-BC0A66F466C4}" srcOrd="0" destOrd="0" parTransId="{87152327-00A1-4359-BB42-45FCA1093F75}" sibTransId="{BBE9AC51-338F-432F-AC9E-B6B55EA2F7D2}"/>
    <dgm:cxn modelId="{258FBF95-C269-4422-9E7A-1496788978FD}" srcId="{F58C7586-279E-46F3-B200-CB96ACD2A274}" destId="{D02A279A-0B2F-455D-BA58-26A7E69A3FEF}" srcOrd="3" destOrd="0" parTransId="{209B796D-A79B-4B4F-9DEB-303DE76DC9F9}" sibTransId="{65A4BF8D-705E-4D44-8C2E-64D2B3048FC3}"/>
    <dgm:cxn modelId="{CBF25D27-42D6-4582-92B6-45D5D44C18B1}" srcId="{F58C7586-279E-46F3-B200-CB96ACD2A274}" destId="{353A4C32-6DD3-4AC6-A5B5-B661AAA19069}" srcOrd="2" destOrd="0" parTransId="{178B8169-B83A-427E-963B-1E4FD204F03C}" sibTransId="{F3D53571-5147-4825-98BC-332115ADDFAF}"/>
    <dgm:cxn modelId="{7DB66DF5-D868-4A49-B570-0B831D06AFD2}" srcId="{F58C7586-279E-46F3-B200-CB96ACD2A274}" destId="{0FDC6EEF-62F8-4EB6-A92A-C25B9CAABF7A}" srcOrd="5" destOrd="0" parTransId="{0777037E-0C6E-485C-B89D-F935666B42F3}" sibTransId="{47D0BF13-756E-4630-A392-24670938D936}"/>
    <dgm:cxn modelId="{2AACF0FD-9A29-40E1-95B4-70369D4953E9}" srcId="{7FC840C2-ADD0-4BD0-9993-FAAE6194914E}" destId="{27AB27C8-F0F4-41C2-B141-B765D9CE36C5}" srcOrd="0" destOrd="0" parTransId="{6B2991BA-5C95-4CAB-B3B0-09E5CB280355}" sibTransId="{26E94AFA-0718-4BD4-AD7C-99908CB85442}"/>
    <dgm:cxn modelId="{DEEE5F29-05AD-4868-8C74-4F63ACE47BB9}" type="presOf" srcId="{D0607FC8-599F-4A17-AD04-4159059CFD28}" destId="{B4675C73-DA55-48E4-932B-3964DF4977D4}" srcOrd="0" destOrd="1" presId="urn:microsoft.com/office/officeart/2005/8/layout/vList2"/>
    <dgm:cxn modelId="{021012B4-DE77-4715-8B37-294DF0F6AC6B}" type="presParOf" srcId="{82DB4B37-33E6-4F80-A8F9-109363EC4D31}" destId="{F50E7646-588C-45BB-9321-9DC9A89339B1}" srcOrd="0" destOrd="0" presId="urn:microsoft.com/office/officeart/2005/8/layout/vList2"/>
    <dgm:cxn modelId="{F0D63499-CAC3-4B57-9E96-54608045E933}" type="presParOf" srcId="{82DB4B37-33E6-4F80-A8F9-109363EC4D31}" destId="{B5235AAE-7EE2-4227-ACAD-B7999945A79A}" srcOrd="1" destOrd="0" presId="urn:microsoft.com/office/officeart/2005/8/layout/vList2"/>
    <dgm:cxn modelId="{8F827290-2EBE-4621-86B5-F906F446E349}" type="presParOf" srcId="{82DB4B37-33E6-4F80-A8F9-109363EC4D31}" destId="{8B6D34EE-28ED-415D-AC61-305F9A50EF96}" srcOrd="2" destOrd="0" presId="urn:microsoft.com/office/officeart/2005/8/layout/vList2"/>
    <dgm:cxn modelId="{B75E34A3-9AE5-4EE5-B621-04A36B39AAA5}" type="presParOf" srcId="{82DB4B37-33E6-4F80-A8F9-109363EC4D31}" destId="{B4675C73-DA55-48E4-932B-3964DF4977D4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5F317-714C-436E-83FD-EF48894661FF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A1287BC-DDC0-41B8-A894-07C394C5CBD4}">
      <dgm:prSet phldrT="[Текст]"/>
      <dgm:spPr/>
      <dgm:t>
        <a:bodyPr/>
        <a:lstStyle/>
        <a:p>
          <a:r>
            <a:rPr lang="uk-UA" smtClean="0">
              <a:latin typeface="Bookman Old Style" pitchFamily="18" charset="0"/>
            </a:rPr>
            <a:t>Робота ГЕС не супроводжується виділенням чадного та вуглекислого газу та інших шкідливих відходів , не забруднює </a:t>
          </a:r>
          <a:r>
            <a:rPr lang="ru-RU" smtClean="0">
              <a:latin typeface="Bookman Old Style" pitchFamily="18" charset="0"/>
            </a:rPr>
            <a:t>г</a:t>
          </a:r>
          <a:r>
            <a:rPr lang="uk-UA" smtClean="0">
              <a:latin typeface="Bookman Old Style" pitchFamily="18" charset="0"/>
            </a:rPr>
            <a:t>р</a:t>
          </a:r>
          <a:r>
            <a:rPr lang="uk-UA" noProof="0" smtClean="0">
              <a:latin typeface="Bookman Old Style" pitchFamily="18" charset="0"/>
            </a:rPr>
            <a:t>у</a:t>
          </a:r>
          <a:r>
            <a:rPr lang="uk-UA" smtClean="0">
              <a:latin typeface="Bookman Old Style" pitchFamily="18" charset="0"/>
            </a:rPr>
            <a:t>нт</a:t>
          </a:r>
          <a:endParaRPr lang="uk-UA">
            <a:latin typeface="Bookman Old Style" pitchFamily="18" charset="0"/>
          </a:endParaRPr>
        </a:p>
      </dgm:t>
    </dgm:pt>
    <dgm:pt modelId="{C3D40356-A937-41B5-A92B-9556B7ECE839}" type="parTrans" cxnId="{98400DA6-A391-49A8-820F-8FDC7AE1625B}">
      <dgm:prSet/>
      <dgm:spPr/>
      <dgm:t>
        <a:bodyPr/>
        <a:lstStyle/>
        <a:p>
          <a:endParaRPr lang="uk-UA"/>
        </a:p>
      </dgm:t>
    </dgm:pt>
    <dgm:pt modelId="{7E9EBC5F-44F9-4A21-B89D-E6493BCBC773}" type="sibTrans" cxnId="{98400DA6-A391-49A8-820F-8FDC7AE1625B}">
      <dgm:prSet/>
      <dgm:spPr/>
      <dgm:t>
        <a:bodyPr/>
        <a:lstStyle/>
        <a:p>
          <a:endParaRPr lang="uk-UA"/>
        </a:p>
      </dgm:t>
    </dgm:pt>
    <dgm:pt modelId="{0A07447B-F756-4C3B-BBA4-8B37DAD69810}">
      <dgm:prSet/>
      <dgm:spPr/>
      <dgm:t>
        <a:bodyPr/>
        <a:lstStyle/>
        <a:p>
          <a:r>
            <a:rPr lang="uk-UA" dirty="0" smtClean="0">
              <a:latin typeface="Bookman Old Style" pitchFamily="18" charset="0"/>
            </a:rPr>
            <a:t>Вода - поновлюване джерело енергії. Гідрологічний цикл поповнює джерела потенційної енергії за рахунок дощів, снігопадів і водостоку.</a:t>
          </a:r>
          <a:endParaRPr lang="uk-UA" dirty="0">
            <a:latin typeface="Bookman Old Style" pitchFamily="18" charset="0"/>
          </a:endParaRPr>
        </a:p>
      </dgm:t>
    </dgm:pt>
    <dgm:pt modelId="{FF1AFC0B-20A9-406F-818F-4245E78BAD56}" type="parTrans" cxnId="{0E5EE250-A93B-467B-8096-5864DA0A53AA}">
      <dgm:prSet/>
      <dgm:spPr/>
      <dgm:t>
        <a:bodyPr/>
        <a:lstStyle/>
        <a:p>
          <a:endParaRPr lang="uk-UA"/>
        </a:p>
      </dgm:t>
    </dgm:pt>
    <dgm:pt modelId="{6D7F339C-EB20-450A-9068-0D96A7FCE7E5}" type="sibTrans" cxnId="{0E5EE250-A93B-467B-8096-5864DA0A53AA}">
      <dgm:prSet/>
      <dgm:spPr/>
      <dgm:t>
        <a:bodyPr/>
        <a:lstStyle/>
        <a:p>
          <a:endParaRPr lang="uk-UA"/>
        </a:p>
      </dgm:t>
    </dgm:pt>
    <dgm:pt modelId="{77B41575-1E30-41DD-9C83-15CFB108BD7F}">
      <dgm:prSet/>
      <dgm:spPr/>
      <dgm:t>
        <a:bodyPr/>
        <a:lstStyle/>
        <a:p>
          <a:r>
            <a:rPr lang="ru-RU" dirty="0" err="1" smtClean="0">
              <a:latin typeface="Bookman Old Style" pitchFamily="18" charset="0"/>
            </a:rPr>
            <a:t>Продуктивність</a:t>
          </a:r>
          <a:r>
            <a:rPr lang="ru-RU" dirty="0" smtClean="0">
              <a:latin typeface="Bookman Old Style" pitchFamily="18" charset="0"/>
            </a:rPr>
            <a:t> ГЕС легко </a:t>
          </a:r>
          <a:r>
            <a:rPr lang="ru-RU" dirty="0" err="1" smtClean="0">
              <a:latin typeface="Bookman Old Style" pitchFamily="18" charset="0"/>
            </a:rPr>
            <a:t>контролювати</a:t>
          </a:r>
          <a:r>
            <a:rPr lang="ru-RU" dirty="0" smtClean="0">
              <a:latin typeface="Bookman Old Style" pitchFamily="18" charset="0"/>
            </a:rPr>
            <a:t> , </a:t>
          </a:r>
          <a:r>
            <a:rPr lang="ru-RU" dirty="0" err="1" smtClean="0">
              <a:latin typeface="Bookman Old Style" pitchFamily="18" charset="0"/>
            </a:rPr>
            <a:t>змінюючи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швидкість</a:t>
          </a:r>
          <a:r>
            <a:rPr lang="ru-RU" dirty="0" smtClean="0">
              <a:latin typeface="Bookman Old Style" pitchFamily="18" charset="0"/>
            </a:rPr>
            <a:t> водяного потоку.</a:t>
          </a:r>
          <a:endParaRPr lang="uk-UA" dirty="0">
            <a:latin typeface="Bookman Old Style" pitchFamily="18" charset="0"/>
          </a:endParaRPr>
        </a:p>
      </dgm:t>
    </dgm:pt>
    <dgm:pt modelId="{2C063B03-014A-4E62-A80E-92BAE350C660}" type="parTrans" cxnId="{9294DB04-A60D-4D83-9CF8-9DCA2094DEA2}">
      <dgm:prSet/>
      <dgm:spPr/>
      <dgm:t>
        <a:bodyPr/>
        <a:lstStyle/>
        <a:p>
          <a:endParaRPr lang="uk-UA"/>
        </a:p>
      </dgm:t>
    </dgm:pt>
    <dgm:pt modelId="{3EB2987A-9CE2-4884-A836-A0A747D362F5}" type="sibTrans" cxnId="{9294DB04-A60D-4D83-9CF8-9DCA2094DEA2}">
      <dgm:prSet/>
      <dgm:spPr/>
      <dgm:t>
        <a:bodyPr/>
        <a:lstStyle/>
        <a:p>
          <a:endParaRPr lang="uk-UA"/>
        </a:p>
      </dgm:t>
    </dgm:pt>
    <dgm:pt modelId="{FB8CF367-B531-4CFD-8A57-0BF7BF5C0C84}">
      <dgm:prSet/>
      <dgm:spPr/>
      <dgm:t>
        <a:bodyPr/>
        <a:lstStyle/>
        <a:p>
          <a:r>
            <a:rPr lang="ru-RU" dirty="0" err="1" smtClean="0">
              <a:latin typeface="Bookman Old Style" pitchFamily="18" charset="0"/>
            </a:rPr>
            <a:t>Водосховища</a:t>
          </a:r>
          <a:r>
            <a:rPr lang="ru-RU" dirty="0" smtClean="0">
              <a:latin typeface="Bookman Old Style" pitchFamily="18" charset="0"/>
            </a:rPr>
            <a:t> , </a:t>
          </a:r>
          <a:r>
            <a:rPr lang="ru-RU" dirty="0" err="1" smtClean="0">
              <a:latin typeface="Bookman Old Style" pitchFamily="18" charset="0"/>
            </a:rPr>
            <a:t>що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споруджуються</a:t>
          </a:r>
          <a:r>
            <a:rPr lang="ru-RU" dirty="0" smtClean="0">
              <a:latin typeface="Bookman Old Style" pitchFamily="18" charset="0"/>
            </a:rPr>
            <a:t> для </a:t>
          </a:r>
          <a:r>
            <a:rPr lang="ru-RU" dirty="0" err="1" smtClean="0">
              <a:latin typeface="Bookman Old Style" pitchFamily="18" charset="0"/>
            </a:rPr>
            <a:t>гідростанцій</a:t>
          </a:r>
          <a:r>
            <a:rPr lang="ru-RU" dirty="0" smtClean="0">
              <a:latin typeface="Bookman Old Style" pitchFamily="18" charset="0"/>
            </a:rPr>
            <a:t>, </a:t>
          </a:r>
          <a:r>
            <a:rPr lang="ru-RU" dirty="0" err="1" smtClean="0">
              <a:latin typeface="Bookman Old Style" pitchFamily="18" charset="0"/>
            </a:rPr>
            <a:t>можна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використовувати</a:t>
          </a:r>
          <a:r>
            <a:rPr lang="ru-RU" dirty="0" smtClean="0">
              <a:latin typeface="Bookman Old Style" pitchFamily="18" charset="0"/>
            </a:rPr>
            <a:t> як зон </a:t>
          </a:r>
          <a:r>
            <a:rPr lang="ru-RU" dirty="0" err="1" smtClean="0">
              <a:latin typeface="Bookman Old Style" pitchFamily="18" charset="0"/>
            </a:rPr>
            <a:t>відпочинку</a:t>
          </a:r>
          <a:r>
            <a:rPr lang="ru-RU" dirty="0" smtClean="0">
              <a:latin typeface="Bookman Old Style" pitchFamily="18" charset="0"/>
            </a:rPr>
            <a:t> , часом </a:t>
          </a:r>
          <a:r>
            <a:rPr lang="ru-RU" dirty="0" err="1" smtClean="0">
              <a:latin typeface="Bookman Old Style" pitchFamily="18" charset="0"/>
            </a:rPr>
            <a:t>навколо</a:t>
          </a:r>
          <a:r>
            <a:rPr lang="ru-RU" dirty="0" smtClean="0">
              <a:latin typeface="Bookman Old Style" pitchFamily="18" charset="0"/>
            </a:rPr>
            <a:t> них </a:t>
          </a:r>
          <a:r>
            <a:rPr lang="ru-RU" dirty="0" err="1" smtClean="0">
              <a:latin typeface="Bookman Old Style" pitchFamily="18" charset="0"/>
            </a:rPr>
            <a:t>складається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воістину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захоплюючий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краєвид</a:t>
          </a:r>
          <a:r>
            <a:rPr lang="ru-RU" dirty="0" smtClean="0">
              <a:latin typeface="Bookman Old Style" pitchFamily="18" charset="0"/>
            </a:rPr>
            <a:t>.</a:t>
          </a:r>
          <a:endParaRPr lang="uk-UA" dirty="0">
            <a:latin typeface="Bookman Old Style" pitchFamily="18" charset="0"/>
          </a:endParaRPr>
        </a:p>
      </dgm:t>
    </dgm:pt>
    <dgm:pt modelId="{6126803F-1503-46B3-9912-934FE3ABE768}" type="parTrans" cxnId="{DE9ABA17-F81C-45F4-ACDE-FE8F3DA91CA1}">
      <dgm:prSet/>
      <dgm:spPr/>
      <dgm:t>
        <a:bodyPr/>
        <a:lstStyle/>
        <a:p>
          <a:endParaRPr lang="uk-UA"/>
        </a:p>
      </dgm:t>
    </dgm:pt>
    <dgm:pt modelId="{A897D7EA-4E20-46B0-ADB3-AB324D8C6635}" type="sibTrans" cxnId="{DE9ABA17-F81C-45F4-ACDE-FE8F3DA91CA1}">
      <dgm:prSet/>
      <dgm:spPr/>
      <dgm:t>
        <a:bodyPr/>
        <a:lstStyle/>
        <a:p>
          <a:endParaRPr lang="uk-UA"/>
        </a:p>
      </dgm:t>
    </dgm:pt>
    <dgm:pt modelId="{BE5C44E9-2E7C-4E53-81CF-0E7DA83AC336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Вода в </a:t>
          </a:r>
          <a:r>
            <a:rPr lang="ru-RU" dirty="0" err="1" smtClean="0">
              <a:latin typeface="Bookman Old Style" pitchFamily="18" charset="0"/>
            </a:rPr>
            <a:t>штучних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водосховищах</a:t>
          </a:r>
          <a:r>
            <a:rPr lang="ru-RU" dirty="0" smtClean="0">
              <a:latin typeface="Bookman Old Style" pitchFamily="18" charset="0"/>
            </a:rPr>
            <a:t> , як правило, чиста, так як </a:t>
          </a:r>
          <a:r>
            <a:rPr lang="ru-RU" dirty="0" err="1" smtClean="0">
              <a:latin typeface="Bookman Old Style" pitchFamily="18" charset="0"/>
            </a:rPr>
            <a:t>домішки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осідають</a:t>
          </a:r>
          <a:r>
            <a:rPr lang="ru-RU" dirty="0" smtClean="0">
              <a:latin typeface="Bookman Old Style" pitchFamily="18" charset="0"/>
            </a:rPr>
            <a:t> на </a:t>
          </a:r>
          <a:r>
            <a:rPr lang="ru-RU" dirty="0" err="1" smtClean="0">
              <a:latin typeface="Bookman Old Style" pitchFamily="18" charset="0"/>
            </a:rPr>
            <a:t>дні</a:t>
          </a:r>
          <a:r>
            <a:rPr lang="ru-RU" dirty="0" smtClean="0">
              <a:latin typeface="Bookman Old Style" pitchFamily="18" charset="0"/>
            </a:rPr>
            <a:t>. </a:t>
          </a:r>
          <a:r>
            <a:rPr lang="ru-RU" dirty="0" err="1" smtClean="0">
              <a:latin typeface="Bookman Old Style" pitchFamily="18" charset="0"/>
            </a:rPr>
            <a:t>Цю</a:t>
          </a:r>
          <a:r>
            <a:rPr lang="ru-RU" dirty="0" smtClean="0">
              <a:latin typeface="Bookman Old Style" pitchFamily="18" charset="0"/>
            </a:rPr>
            <a:t> воду </a:t>
          </a:r>
          <a:r>
            <a:rPr lang="ru-RU" dirty="0" err="1" smtClean="0">
              <a:latin typeface="Bookman Old Style" pitchFamily="18" charset="0"/>
            </a:rPr>
            <a:t>можна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використовувати</a:t>
          </a:r>
          <a:r>
            <a:rPr lang="ru-RU" dirty="0" smtClean="0">
              <a:latin typeface="Bookman Old Style" pitchFamily="18" charset="0"/>
            </a:rPr>
            <a:t> для </a:t>
          </a:r>
          <a:r>
            <a:rPr lang="ru-RU" dirty="0" err="1" smtClean="0">
              <a:latin typeface="Bookman Old Style" pitchFamily="18" charset="0"/>
            </a:rPr>
            <a:t>пиття</a:t>
          </a:r>
          <a:r>
            <a:rPr lang="ru-RU" dirty="0" smtClean="0">
              <a:latin typeface="Bookman Old Style" pitchFamily="18" charset="0"/>
            </a:rPr>
            <a:t> , </a:t>
          </a:r>
          <a:r>
            <a:rPr lang="ru-RU" dirty="0" err="1" smtClean="0">
              <a:latin typeface="Bookman Old Style" pitchFamily="18" charset="0"/>
            </a:rPr>
            <a:t>миття</a:t>
          </a:r>
          <a:r>
            <a:rPr lang="ru-RU" dirty="0" smtClean="0">
              <a:latin typeface="Bookman Old Style" pitchFamily="18" charset="0"/>
            </a:rPr>
            <a:t> , </a:t>
          </a:r>
          <a:r>
            <a:rPr lang="ru-RU" dirty="0" err="1" smtClean="0">
              <a:latin typeface="Bookman Old Style" pitchFamily="18" charset="0"/>
            </a:rPr>
            <a:t>купання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і</a:t>
          </a:r>
          <a:r>
            <a:rPr lang="ru-RU" dirty="0" smtClean="0">
              <a:latin typeface="Bookman Old Style" pitchFamily="18" charset="0"/>
            </a:rPr>
            <a:t> </a:t>
          </a:r>
          <a:r>
            <a:rPr lang="ru-RU" dirty="0" err="1" smtClean="0">
              <a:latin typeface="Bookman Old Style" pitchFamily="18" charset="0"/>
            </a:rPr>
            <a:t>іригації</a:t>
          </a:r>
          <a:r>
            <a:rPr lang="ru-RU" dirty="0" smtClean="0">
              <a:latin typeface="Bookman Old Style" pitchFamily="18" charset="0"/>
            </a:rPr>
            <a:t>.</a:t>
          </a:r>
          <a:endParaRPr lang="uk-UA" dirty="0">
            <a:latin typeface="Bookman Old Style" pitchFamily="18" charset="0"/>
          </a:endParaRPr>
        </a:p>
      </dgm:t>
    </dgm:pt>
    <dgm:pt modelId="{B0240831-57E9-474B-B51D-42E39EF4048E}" type="parTrans" cxnId="{B0958110-E730-49D7-AECB-C195DBF23068}">
      <dgm:prSet/>
      <dgm:spPr/>
      <dgm:t>
        <a:bodyPr/>
        <a:lstStyle/>
        <a:p>
          <a:endParaRPr lang="uk-UA"/>
        </a:p>
      </dgm:t>
    </dgm:pt>
    <dgm:pt modelId="{F04752E3-EBD4-475C-9210-98E6242D168B}" type="sibTrans" cxnId="{B0958110-E730-49D7-AECB-C195DBF23068}">
      <dgm:prSet/>
      <dgm:spPr/>
      <dgm:t>
        <a:bodyPr/>
        <a:lstStyle/>
        <a:p>
          <a:endParaRPr lang="uk-UA"/>
        </a:p>
      </dgm:t>
    </dgm:pt>
    <dgm:pt modelId="{402208B4-6194-4557-B4D8-3BC5ED975E76}" type="pres">
      <dgm:prSet presAssocID="{1BF5F317-714C-436E-83FD-EF48894661FF}" presName="diagram" presStyleCnt="0">
        <dgm:presLayoutVars>
          <dgm:dir/>
          <dgm:resizeHandles val="exact"/>
        </dgm:presLayoutVars>
      </dgm:prSet>
      <dgm:spPr/>
    </dgm:pt>
    <dgm:pt modelId="{B59A1941-1AD0-427C-BB6F-674932A02786}" type="pres">
      <dgm:prSet presAssocID="{9A1287BC-DDC0-41B8-A894-07C394C5CB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C24405-826E-41CF-938B-D72E4A9EF06D}" type="pres">
      <dgm:prSet presAssocID="{7E9EBC5F-44F9-4A21-B89D-E6493BCBC773}" presName="sibTrans" presStyleCnt="0"/>
      <dgm:spPr/>
    </dgm:pt>
    <dgm:pt modelId="{5F638A26-6F48-45A6-9C3C-8C8D2EE151F5}" type="pres">
      <dgm:prSet presAssocID="{0A07447B-F756-4C3B-BBA4-8B37DAD69810}" presName="node" presStyleLbl="node1" presStyleIdx="1" presStyleCnt="5">
        <dgm:presLayoutVars>
          <dgm:bulletEnabled val="1"/>
        </dgm:presLayoutVars>
      </dgm:prSet>
      <dgm:spPr/>
    </dgm:pt>
    <dgm:pt modelId="{61F1B796-9504-4FC0-A488-A1C46B297389}" type="pres">
      <dgm:prSet presAssocID="{6D7F339C-EB20-450A-9068-0D96A7FCE7E5}" presName="sibTrans" presStyleCnt="0"/>
      <dgm:spPr/>
    </dgm:pt>
    <dgm:pt modelId="{2BF9E071-1FBA-4168-9707-F439C2DDCB6C}" type="pres">
      <dgm:prSet presAssocID="{77B41575-1E30-41DD-9C83-15CFB108BD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5F84D9-4168-42E7-8037-FB5B3AAA6006}" type="pres">
      <dgm:prSet presAssocID="{3EB2987A-9CE2-4884-A836-A0A747D362F5}" presName="sibTrans" presStyleCnt="0"/>
      <dgm:spPr/>
    </dgm:pt>
    <dgm:pt modelId="{9C85A85B-A748-4A04-B584-E4F6DC7BA426}" type="pres">
      <dgm:prSet presAssocID="{FB8CF367-B531-4CFD-8A57-0BF7BF5C0C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1979A0-6ABE-4A2E-A163-A288F75BF316}" type="pres">
      <dgm:prSet presAssocID="{A897D7EA-4E20-46B0-ADB3-AB324D8C6635}" presName="sibTrans" presStyleCnt="0"/>
      <dgm:spPr/>
    </dgm:pt>
    <dgm:pt modelId="{0B518AF9-09D1-483A-AF02-5C84CD7556D9}" type="pres">
      <dgm:prSet presAssocID="{BE5C44E9-2E7C-4E53-81CF-0E7DA83AC336}" presName="node" presStyleLbl="node1" presStyleIdx="4" presStyleCnt="5">
        <dgm:presLayoutVars>
          <dgm:bulletEnabled val="1"/>
        </dgm:presLayoutVars>
      </dgm:prSet>
      <dgm:spPr/>
    </dgm:pt>
  </dgm:ptLst>
  <dgm:cxnLst>
    <dgm:cxn modelId="{B0958110-E730-49D7-AECB-C195DBF23068}" srcId="{1BF5F317-714C-436E-83FD-EF48894661FF}" destId="{BE5C44E9-2E7C-4E53-81CF-0E7DA83AC336}" srcOrd="4" destOrd="0" parTransId="{B0240831-57E9-474B-B51D-42E39EF4048E}" sibTransId="{F04752E3-EBD4-475C-9210-98E6242D168B}"/>
    <dgm:cxn modelId="{E1B397FF-860F-439A-8E0E-495391702916}" type="presOf" srcId="{0A07447B-F756-4C3B-BBA4-8B37DAD69810}" destId="{5F638A26-6F48-45A6-9C3C-8C8D2EE151F5}" srcOrd="0" destOrd="0" presId="urn:microsoft.com/office/officeart/2005/8/layout/default"/>
    <dgm:cxn modelId="{0B3DADAC-C010-48D7-8C9D-3352591F125D}" type="presOf" srcId="{BE5C44E9-2E7C-4E53-81CF-0E7DA83AC336}" destId="{0B518AF9-09D1-483A-AF02-5C84CD7556D9}" srcOrd="0" destOrd="0" presId="urn:microsoft.com/office/officeart/2005/8/layout/default"/>
    <dgm:cxn modelId="{56D3EBA3-ECFF-4D90-A1EA-BF56D89FA678}" type="presOf" srcId="{9A1287BC-DDC0-41B8-A894-07C394C5CBD4}" destId="{B59A1941-1AD0-427C-BB6F-674932A02786}" srcOrd="0" destOrd="0" presId="urn:microsoft.com/office/officeart/2005/8/layout/default"/>
    <dgm:cxn modelId="{22ED6B58-08E9-432D-B46C-625590A499C1}" type="presOf" srcId="{FB8CF367-B531-4CFD-8A57-0BF7BF5C0C84}" destId="{9C85A85B-A748-4A04-B584-E4F6DC7BA426}" srcOrd="0" destOrd="0" presId="urn:microsoft.com/office/officeart/2005/8/layout/default"/>
    <dgm:cxn modelId="{98400DA6-A391-49A8-820F-8FDC7AE1625B}" srcId="{1BF5F317-714C-436E-83FD-EF48894661FF}" destId="{9A1287BC-DDC0-41B8-A894-07C394C5CBD4}" srcOrd="0" destOrd="0" parTransId="{C3D40356-A937-41B5-A92B-9556B7ECE839}" sibTransId="{7E9EBC5F-44F9-4A21-B89D-E6493BCBC773}"/>
    <dgm:cxn modelId="{0E5EE250-A93B-467B-8096-5864DA0A53AA}" srcId="{1BF5F317-714C-436E-83FD-EF48894661FF}" destId="{0A07447B-F756-4C3B-BBA4-8B37DAD69810}" srcOrd="1" destOrd="0" parTransId="{FF1AFC0B-20A9-406F-818F-4245E78BAD56}" sibTransId="{6D7F339C-EB20-450A-9068-0D96A7FCE7E5}"/>
    <dgm:cxn modelId="{DE9ABA17-F81C-45F4-ACDE-FE8F3DA91CA1}" srcId="{1BF5F317-714C-436E-83FD-EF48894661FF}" destId="{FB8CF367-B531-4CFD-8A57-0BF7BF5C0C84}" srcOrd="3" destOrd="0" parTransId="{6126803F-1503-46B3-9912-934FE3ABE768}" sibTransId="{A897D7EA-4E20-46B0-ADB3-AB324D8C6635}"/>
    <dgm:cxn modelId="{9294DB04-A60D-4D83-9CF8-9DCA2094DEA2}" srcId="{1BF5F317-714C-436E-83FD-EF48894661FF}" destId="{77B41575-1E30-41DD-9C83-15CFB108BD7F}" srcOrd="2" destOrd="0" parTransId="{2C063B03-014A-4E62-A80E-92BAE350C660}" sibTransId="{3EB2987A-9CE2-4884-A836-A0A747D362F5}"/>
    <dgm:cxn modelId="{3FDDD446-D29A-41F5-A216-3622700AF94D}" type="presOf" srcId="{1BF5F317-714C-436E-83FD-EF48894661FF}" destId="{402208B4-6194-4557-B4D8-3BC5ED975E76}" srcOrd="0" destOrd="0" presId="urn:microsoft.com/office/officeart/2005/8/layout/default"/>
    <dgm:cxn modelId="{3C547372-CC6C-4656-B199-3F74FC81FB7D}" type="presOf" srcId="{77B41575-1E30-41DD-9C83-15CFB108BD7F}" destId="{2BF9E071-1FBA-4168-9707-F439C2DDCB6C}" srcOrd="0" destOrd="0" presId="urn:microsoft.com/office/officeart/2005/8/layout/default"/>
    <dgm:cxn modelId="{F3BE4CFF-B34A-42D5-A61A-C83CAC3127E9}" type="presParOf" srcId="{402208B4-6194-4557-B4D8-3BC5ED975E76}" destId="{B59A1941-1AD0-427C-BB6F-674932A02786}" srcOrd="0" destOrd="0" presId="urn:microsoft.com/office/officeart/2005/8/layout/default"/>
    <dgm:cxn modelId="{B0EC0418-8BC7-48AD-8967-6A3D4482197C}" type="presParOf" srcId="{402208B4-6194-4557-B4D8-3BC5ED975E76}" destId="{25C24405-826E-41CF-938B-D72E4A9EF06D}" srcOrd="1" destOrd="0" presId="urn:microsoft.com/office/officeart/2005/8/layout/default"/>
    <dgm:cxn modelId="{6E7F7A9A-45FA-4809-B0EC-A8CE6FF16F6C}" type="presParOf" srcId="{402208B4-6194-4557-B4D8-3BC5ED975E76}" destId="{5F638A26-6F48-45A6-9C3C-8C8D2EE151F5}" srcOrd="2" destOrd="0" presId="urn:microsoft.com/office/officeart/2005/8/layout/default"/>
    <dgm:cxn modelId="{11B755D6-7BC0-43C5-8957-FA89038A7842}" type="presParOf" srcId="{402208B4-6194-4557-B4D8-3BC5ED975E76}" destId="{61F1B796-9504-4FC0-A488-A1C46B297389}" srcOrd="3" destOrd="0" presId="urn:microsoft.com/office/officeart/2005/8/layout/default"/>
    <dgm:cxn modelId="{D51A09F4-6D9F-42A1-8F4B-7F94FD56FE06}" type="presParOf" srcId="{402208B4-6194-4557-B4D8-3BC5ED975E76}" destId="{2BF9E071-1FBA-4168-9707-F439C2DDCB6C}" srcOrd="4" destOrd="0" presId="urn:microsoft.com/office/officeart/2005/8/layout/default"/>
    <dgm:cxn modelId="{B4D634C7-3EAB-4A38-BCC0-B58D04C976EC}" type="presParOf" srcId="{402208B4-6194-4557-B4D8-3BC5ED975E76}" destId="{D55F84D9-4168-42E7-8037-FB5B3AAA6006}" srcOrd="5" destOrd="0" presId="urn:microsoft.com/office/officeart/2005/8/layout/default"/>
    <dgm:cxn modelId="{A782AE96-A0F7-4D74-B596-3F405219401B}" type="presParOf" srcId="{402208B4-6194-4557-B4D8-3BC5ED975E76}" destId="{9C85A85B-A748-4A04-B584-E4F6DC7BA426}" srcOrd="6" destOrd="0" presId="urn:microsoft.com/office/officeart/2005/8/layout/default"/>
    <dgm:cxn modelId="{8C16B02E-359A-4D5C-AF5D-0DDE5D9D81EA}" type="presParOf" srcId="{402208B4-6194-4557-B4D8-3BC5ED975E76}" destId="{641979A0-6ABE-4A2E-A163-A288F75BF316}" srcOrd="7" destOrd="0" presId="urn:microsoft.com/office/officeart/2005/8/layout/default"/>
    <dgm:cxn modelId="{E261CC90-7578-46FC-A183-773B60D8C6D3}" type="presParOf" srcId="{402208B4-6194-4557-B4D8-3BC5ED975E76}" destId="{0B518AF9-09D1-483A-AF02-5C84CD7556D9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F317-714C-436E-83FD-EF48894661FF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9A1287BC-DDC0-41B8-A894-07C394C5CBD4}">
      <dgm:prSet phldrT="[Текст]" custT="1"/>
      <dgm:spPr/>
      <dgm:t>
        <a:bodyPr/>
        <a:lstStyle/>
        <a:p>
          <a:r>
            <a:rPr lang="uk-UA" sz="1400" dirty="0" smtClean="0">
              <a:latin typeface="Bookman Old Style" pitchFamily="18" charset="0"/>
            </a:rPr>
            <a:t>Великі водосховища затопляють значні ділянки землі,  які могли б використовуватися з іншими цілями. Цілі міста ставали жертвами водосховищ , що викликало масові переселення, невдоволення і економічні труднощі.</a:t>
          </a:r>
          <a:endParaRPr lang="uk-UA" sz="1400" dirty="0">
            <a:latin typeface="Bookman Old Style" pitchFamily="18" charset="0"/>
          </a:endParaRPr>
        </a:p>
      </dgm:t>
    </dgm:pt>
    <dgm:pt modelId="{C3D40356-A937-41B5-A92B-9556B7ECE839}" type="parTrans" cxnId="{98400DA6-A391-49A8-820F-8FDC7AE1625B}">
      <dgm:prSet/>
      <dgm:spPr/>
      <dgm:t>
        <a:bodyPr/>
        <a:lstStyle/>
        <a:p>
          <a:endParaRPr lang="uk-UA"/>
        </a:p>
      </dgm:t>
    </dgm:pt>
    <dgm:pt modelId="{7E9EBC5F-44F9-4A21-B89D-E6493BCBC773}" type="sibTrans" cxnId="{98400DA6-A391-49A8-820F-8FDC7AE1625B}">
      <dgm:prSet/>
      <dgm:spPr/>
      <dgm:t>
        <a:bodyPr/>
        <a:lstStyle/>
        <a:p>
          <a:endParaRPr lang="uk-UA"/>
        </a:p>
      </dgm:t>
    </dgm:pt>
    <dgm:pt modelId="{A1353CD3-3BC3-43AD-A353-F76ADA0184D5}">
      <dgm:prSet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Руйнування або аварія греблі великий ГЕС практично неминуче викликає катастрофічну повінь нижче за течією річки.</a:t>
          </a:r>
          <a:endParaRPr lang="uk-UA" sz="1400" dirty="0" smtClean="0">
            <a:latin typeface="Bookman Old Style" pitchFamily="18" charset="0"/>
          </a:endParaRPr>
        </a:p>
      </dgm:t>
    </dgm:pt>
    <dgm:pt modelId="{BC53A380-3C82-4613-B26A-567682D67FE0}" type="parTrans" cxnId="{3A84958E-ECAC-45A7-B2BD-BD109EFF2B91}">
      <dgm:prSet/>
      <dgm:spPr/>
      <dgm:t>
        <a:bodyPr/>
        <a:lstStyle/>
        <a:p>
          <a:endParaRPr lang="uk-UA"/>
        </a:p>
      </dgm:t>
    </dgm:pt>
    <dgm:pt modelId="{0C3400BA-3784-4EA4-A9DD-F1D244B6D2D3}" type="sibTrans" cxnId="{3A84958E-ECAC-45A7-B2BD-BD109EFF2B91}">
      <dgm:prSet/>
      <dgm:spPr/>
      <dgm:t>
        <a:bodyPr/>
        <a:lstStyle/>
        <a:p>
          <a:endParaRPr lang="uk-UA"/>
        </a:p>
      </dgm:t>
    </dgm:pt>
    <dgm:pt modelId="{3D0A57C9-3BE3-46EE-BEA9-D8E7EDC28B98}">
      <dgm:prSet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Протяжна посуха знижує і може навіть перервати </a:t>
          </a:r>
          <a:r>
            <a:rPr lang="ru-RU" sz="1400" dirty="0" err="1" smtClean="0">
              <a:latin typeface="Bookman Old Style" pitchFamily="18" charset="0"/>
            </a:rPr>
            <a:t>виробництво</a:t>
          </a:r>
          <a:r>
            <a:rPr lang="ru-RU" sz="1400" dirty="0" smtClean="0">
              <a:latin typeface="Bookman Old Style" pitchFamily="18" charset="0"/>
            </a:rPr>
            <a:t> </a:t>
          </a:r>
          <a:r>
            <a:rPr lang="ru-RU" sz="1400" dirty="0" err="1" smtClean="0">
              <a:latin typeface="Bookman Old Style" pitchFamily="18" charset="0"/>
            </a:rPr>
            <a:t>електроенергії</a:t>
          </a:r>
          <a:r>
            <a:rPr lang="ru-RU" sz="1400" dirty="0" smtClean="0">
              <a:latin typeface="Bookman Old Style" pitchFamily="18" charset="0"/>
            </a:rPr>
            <a:t> ГЕС.</a:t>
          </a:r>
          <a:endParaRPr lang="uk-UA" sz="1400" dirty="0" smtClean="0">
            <a:latin typeface="Bookman Old Style" pitchFamily="18" charset="0"/>
          </a:endParaRPr>
        </a:p>
      </dgm:t>
    </dgm:pt>
    <dgm:pt modelId="{D2536270-5506-4628-8729-E5B1EE1A7C4A}" type="parTrans" cxnId="{5768F4EB-3D84-401C-954B-284F50F50308}">
      <dgm:prSet/>
      <dgm:spPr/>
      <dgm:t>
        <a:bodyPr/>
        <a:lstStyle/>
        <a:p>
          <a:endParaRPr lang="uk-UA"/>
        </a:p>
      </dgm:t>
    </dgm:pt>
    <dgm:pt modelId="{843E09F3-27AD-4AE1-B1DC-DB0DE76FADF7}" type="sibTrans" cxnId="{5768F4EB-3D84-401C-954B-284F50F50308}">
      <dgm:prSet/>
      <dgm:spPr/>
      <dgm:t>
        <a:bodyPr/>
        <a:lstStyle/>
        <a:p>
          <a:endParaRPr lang="uk-UA"/>
        </a:p>
      </dgm:t>
    </dgm:pt>
    <dgm:pt modelId="{71E22EE4-712A-4DB6-A10C-9EBDE51D1222}">
      <dgm:prSet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Рівень води в штучних водосховищах постійно і різко змінюється. </a:t>
          </a:r>
          <a:endParaRPr lang="uk-UA" sz="1400" dirty="0" smtClean="0">
            <a:latin typeface="Bookman Old Style" pitchFamily="18" charset="0"/>
          </a:endParaRPr>
        </a:p>
      </dgm:t>
    </dgm:pt>
    <dgm:pt modelId="{359BCC9A-C53A-4D50-844E-88D043A2B7CE}" type="parTrans" cxnId="{A39A74C7-DB1D-4A9E-BC81-EC83DAF6E3A9}">
      <dgm:prSet/>
      <dgm:spPr/>
      <dgm:t>
        <a:bodyPr/>
        <a:lstStyle/>
        <a:p>
          <a:endParaRPr lang="uk-UA"/>
        </a:p>
      </dgm:t>
    </dgm:pt>
    <dgm:pt modelId="{5C66CFC2-A01D-445D-8512-C40E36BFE0E8}" type="sibTrans" cxnId="{A39A74C7-DB1D-4A9E-BC81-EC83DAF6E3A9}">
      <dgm:prSet/>
      <dgm:spPr/>
      <dgm:t>
        <a:bodyPr/>
        <a:lstStyle/>
        <a:p>
          <a:endParaRPr lang="uk-UA"/>
        </a:p>
      </dgm:t>
    </dgm:pt>
    <dgm:pt modelId="{6F28BD6D-50EE-4E63-8841-AB1954ED71FE}">
      <dgm:prSet custT="1"/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Гребля знижує рівень розчиненого у </a:t>
          </a:r>
          <a:r>
            <a:rPr lang="ru-RU" sz="1400" dirty="0" err="1" smtClean="0">
              <a:latin typeface="Bookman Old Style" pitchFamily="18" charset="0"/>
            </a:rPr>
            <a:t>воді</a:t>
          </a:r>
          <a:r>
            <a:rPr lang="ru-RU" sz="1400" dirty="0" smtClean="0">
              <a:latin typeface="Bookman Old Style" pitchFamily="18" charset="0"/>
            </a:rPr>
            <a:t> </a:t>
          </a:r>
          <a:r>
            <a:rPr lang="ru-RU" sz="1400" dirty="0" err="1" smtClean="0">
              <a:latin typeface="Bookman Old Style" pitchFamily="18" charset="0"/>
            </a:rPr>
            <a:t>кисню</a:t>
          </a:r>
          <a:r>
            <a:rPr lang="ru-RU" sz="1400" dirty="0" smtClean="0">
              <a:latin typeface="Bookman Old Style" pitchFamily="18" charset="0"/>
            </a:rPr>
            <a:t>. Це може привести до загибелі риби в штучному водосховищі і поставити під загрозу рослинне життя в самому водосховищі та навколо нього.</a:t>
          </a:r>
          <a:endParaRPr lang="uk-UA" sz="1400" dirty="0" smtClean="0">
            <a:latin typeface="Bookman Old Style" pitchFamily="18" charset="0"/>
          </a:endParaRPr>
        </a:p>
      </dgm:t>
    </dgm:pt>
    <dgm:pt modelId="{C2ECA578-7C53-4C37-B2A6-797E39326A48}" type="parTrans" cxnId="{AD206B25-40D3-46ED-9FA8-629836789BF4}">
      <dgm:prSet/>
      <dgm:spPr/>
      <dgm:t>
        <a:bodyPr/>
        <a:lstStyle/>
        <a:p>
          <a:endParaRPr lang="uk-UA"/>
        </a:p>
      </dgm:t>
    </dgm:pt>
    <dgm:pt modelId="{F8D6B696-D0BE-439B-A569-FEFC06926DC6}" type="sibTrans" cxnId="{AD206B25-40D3-46ED-9FA8-629836789BF4}">
      <dgm:prSet/>
      <dgm:spPr/>
      <dgm:t>
        <a:bodyPr/>
        <a:lstStyle/>
        <a:p>
          <a:endParaRPr lang="uk-UA"/>
        </a:p>
      </dgm:t>
    </dgm:pt>
    <dgm:pt modelId="{F67E9BD2-953E-4150-BCEB-FC4E6CB31374}">
      <dgm:prSet custT="1"/>
      <dgm:spPr/>
      <dgm:t>
        <a:bodyPr/>
        <a:lstStyle/>
        <a:p>
          <a:r>
            <a:rPr lang="uk-UA" sz="1400" dirty="0" smtClean="0">
              <a:latin typeface="Bookman Old Style" pitchFamily="18" charset="0"/>
            </a:rPr>
            <a:t>Гребля може порушити нерестовий цикл риби</a:t>
          </a:r>
        </a:p>
      </dgm:t>
    </dgm:pt>
    <dgm:pt modelId="{A1C35560-8BD4-4D32-87EE-CB6CFD0C2275}" type="parTrans" cxnId="{97A3D10A-55B0-4C29-BC00-86773A995430}">
      <dgm:prSet/>
      <dgm:spPr/>
      <dgm:t>
        <a:bodyPr/>
        <a:lstStyle/>
        <a:p>
          <a:endParaRPr lang="uk-UA"/>
        </a:p>
      </dgm:t>
    </dgm:pt>
    <dgm:pt modelId="{D51A3F59-8B0B-441F-9CE3-CE23348182A3}" type="sibTrans" cxnId="{97A3D10A-55B0-4C29-BC00-86773A995430}">
      <dgm:prSet/>
      <dgm:spPr/>
      <dgm:t>
        <a:bodyPr/>
        <a:lstStyle/>
        <a:p>
          <a:endParaRPr lang="uk-UA"/>
        </a:p>
      </dgm:t>
    </dgm:pt>
    <dgm:pt modelId="{402208B4-6194-4557-B4D8-3BC5ED975E76}" type="pres">
      <dgm:prSet presAssocID="{1BF5F317-714C-436E-83FD-EF48894661FF}" presName="diagram" presStyleCnt="0">
        <dgm:presLayoutVars>
          <dgm:dir/>
          <dgm:resizeHandles val="exact"/>
        </dgm:presLayoutVars>
      </dgm:prSet>
      <dgm:spPr/>
    </dgm:pt>
    <dgm:pt modelId="{B59A1941-1AD0-427C-BB6F-674932A02786}" type="pres">
      <dgm:prSet presAssocID="{9A1287BC-DDC0-41B8-A894-07C394C5CB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C24405-826E-41CF-938B-D72E4A9EF06D}" type="pres">
      <dgm:prSet presAssocID="{7E9EBC5F-44F9-4A21-B89D-E6493BCBC773}" presName="sibTrans" presStyleCnt="0"/>
      <dgm:spPr/>
    </dgm:pt>
    <dgm:pt modelId="{904D770F-9D38-435A-9662-7F4E5B15D3A1}" type="pres">
      <dgm:prSet presAssocID="{A1353CD3-3BC3-43AD-A353-F76ADA0184D5}" presName="node" presStyleLbl="node1" presStyleIdx="1" presStyleCnt="6">
        <dgm:presLayoutVars>
          <dgm:bulletEnabled val="1"/>
        </dgm:presLayoutVars>
      </dgm:prSet>
      <dgm:spPr/>
    </dgm:pt>
    <dgm:pt modelId="{715BC89E-4EE1-4464-A43C-0CF4F221BE29}" type="pres">
      <dgm:prSet presAssocID="{0C3400BA-3784-4EA4-A9DD-F1D244B6D2D3}" presName="sibTrans" presStyleCnt="0"/>
      <dgm:spPr/>
    </dgm:pt>
    <dgm:pt modelId="{59623C72-19A3-42BC-8DF0-CC3458C317C9}" type="pres">
      <dgm:prSet presAssocID="{3D0A57C9-3BE3-46EE-BEA9-D8E7EDC28B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44AF0C-9766-42E5-868F-27546D31C10F}" type="pres">
      <dgm:prSet presAssocID="{843E09F3-27AD-4AE1-B1DC-DB0DE76FADF7}" presName="sibTrans" presStyleCnt="0"/>
      <dgm:spPr/>
    </dgm:pt>
    <dgm:pt modelId="{DD9AE575-1A25-4E29-B851-AE3BABDF63CE}" type="pres">
      <dgm:prSet presAssocID="{71E22EE4-712A-4DB6-A10C-9EBDE51D12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8EAB67-7139-478B-913E-F5FD9E14CF87}" type="pres">
      <dgm:prSet presAssocID="{5C66CFC2-A01D-445D-8512-C40E36BFE0E8}" presName="sibTrans" presStyleCnt="0"/>
      <dgm:spPr/>
    </dgm:pt>
    <dgm:pt modelId="{7FFF968E-E986-4781-9151-9C78D0FC459F}" type="pres">
      <dgm:prSet presAssocID="{6F28BD6D-50EE-4E63-8841-AB1954ED71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DDBA16-037C-41FA-9879-214E6856ED79}" type="pres">
      <dgm:prSet presAssocID="{F8D6B696-D0BE-439B-A569-FEFC06926DC6}" presName="sibTrans" presStyleCnt="0"/>
      <dgm:spPr/>
    </dgm:pt>
    <dgm:pt modelId="{EF64578E-3BD1-453E-B8C8-9897AA41B948}" type="pres">
      <dgm:prSet presAssocID="{F67E9BD2-953E-4150-BCEB-FC4E6CB313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84958E-ECAC-45A7-B2BD-BD109EFF2B91}" srcId="{1BF5F317-714C-436E-83FD-EF48894661FF}" destId="{A1353CD3-3BC3-43AD-A353-F76ADA0184D5}" srcOrd="1" destOrd="0" parTransId="{BC53A380-3C82-4613-B26A-567682D67FE0}" sibTransId="{0C3400BA-3784-4EA4-A9DD-F1D244B6D2D3}"/>
    <dgm:cxn modelId="{2DB410F9-B168-47BF-93BC-7CD5511A228C}" type="presOf" srcId="{9A1287BC-DDC0-41B8-A894-07C394C5CBD4}" destId="{B59A1941-1AD0-427C-BB6F-674932A02786}" srcOrd="0" destOrd="0" presId="urn:microsoft.com/office/officeart/2005/8/layout/default"/>
    <dgm:cxn modelId="{A39A74C7-DB1D-4A9E-BC81-EC83DAF6E3A9}" srcId="{1BF5F317-714C-436E-83FD-EF48894661FF}" destId="{71E22EE4-712A-4DB6-A10C-9EBDE51D1222}" srcOrd="3" destOrd="0" parTransId="{359BCC9A-C53A-4D50-844E-88D043A2B7CE}" sibTransId="{5C66CFC2-A01D-445D-8512-C40E36BFE0E8}"/>
    <dgm:cxn modelId="{67FD9EED-96EE-4AEA-9879-CCAC9D1D246E}" type="presOf" srcId="{71E22EE4-712A-4DB6-A10C-9EBDE51D1222}" destId="{DD9AE575-1A25-4E29-B851-AE3BABDF63CE}" srcOrd="0" destOrd="0" presId="urn:microsoft.com/office/officeart/2005/8/layout/default"/>
    <dgm:cxn modelId="{89351261-D7EE-4280-AD1F-9534F6D99B87}" type="presOf" srcId="{F67E9BD2-953E-4150-BCEB-FC4E6CB31374}" destId="{EF64578E-3BD1-453E-B8C8-9897AA41B948}" srcOrd="0" destOrd="0" presId="urn:microsoft.com/office/officeart/2005/8/layout/default"/>
    <dgm:cxn modelId="{821652E8-92A1-4421-B7A1-1D385321BCDB}" type="presOf" srcId="{A1353CD3-3BC3-43AD-A353-F76ADA0184D5}" destId="{904D770F-9D38-435A-9662-7F4E5B15D3A1}" srcOrd="0" destOrd="0" presId="urn:microsoft.com/office/officeart/2005/8/layout/default"/>
    <dgm:cxn modelId="{98400DA6-A391-49A8-820F-8FDC7AE1625B}" srcId="{1BF5F317-714C-436E-83FD-EF48894661FF}" destId="{9A1287BC-DDC0-41B8-A894-07C394C5CBD4}" srcOrd="0" destOrd="0" parTransId="{C3D40356-A937-41B5-A92B-9556B7ECE839}" sibTransId="{7E9EBC5F-44F9-4A21-B89D-E6493BCBC773}"/>
    <dgm:cxn modelId="{931CA546-8738-4676-A05B-608D9DA8C418}" type="presOf" srcId="{3D0A57C9-3BE3-46EE-BEA9-D8E7EDC28B98}" destId="{59623C72-19A3-42BC-8DF0-CC3458C317C9}" srcOrd="0" destOrd="0" presId="urn:microsoft.com/office/officeart/2005/8/layout/default"/>
    <dgm:cxn modelId="{5768F4EB-3D84-401C-954B-284F50F50308}" srcId="{1BF5F317-714C-436E-83FD-EF48894661FF}" destId="{3D0A57C9-3BE3-46EE-BEA9-D8E7EDC28B98}" srcOrd="2" destOrd="0" parTransId="{D2536270-5506-4628-8729-E5B1EE1A7C4A}" sibTransId="{843E09F3-27AD-4AE1-B1DC-DB0DE76FADF7}"/>
    <dgm:cxn modelId="{02A5154F-E944-4E4E-B453-772E1EF8FE25}" type="presOf" srcId="{1BF5F317-714C-436E-83FD-EF48894661FF}" destId="{402208B4-6194-4557-B4D8-3BC5ED975E76}" srcOrd="0" destOrd="0" presId="urn:microsoft.com/office/officeart/2005/8/layout/default"/>
    <dgm:cxn modelId="{AD206B25-40D3-46ED-9FA8-629836789BF4}" srcId="{1BF5F317-714C-436E-83FD-EF48894661FF}" destId="{6F28BD6D-50EE-4E63-8841-AB1954ED71FE}" srcOrd="4" destOrd="0" parTransId="{C2ECA578-7C53-4C37-B2A6-797E39326A48}" sibTransId="{F8D6B696-D0BE-439B-A569-FEFC06926DC6}"/>
    <dgm:cxn modelId="{658BEFDD-73B2-4958-B298-5F1B463A3387}" type="presOf" srcId="{6F28BD6D-50EE-4E63-8841-AB1954ED71FE}" destId="{7FFF968E-E986-4781-9151-9C78D0FC459F}" srcOrd="0" destOrd="0" presId="urn:microsoft.com/office/officeart/2005/8/layout/default"/>
    <dgm:cxn modelId="{97A3D10A-55B0-4C29-BC00-86773A995430}" srcId="{1BF5F317-714C-436E-83FD-EF48894661FF}" destId="{F67E9BD2-953E-4150-BCEB-FC4E6CB31374}" srcOrd="5" destOrd="0" parTransId="{A1C35560-8BD4-4D32-87EE-CB6CFD0C2275}" sibTransId="{D51A3F59-8B0B-441F-9CE3-CE23348182A3}"/>
    <dgm:cxn modelId="{BD5CD068-63AA-48D4-9625-7A47D141FC23}" type="presParOf" srcId="{402208B4-6194-4557-B4D8-3BC5ED975E76}" destId="{B59A1941-1AD0-427C-BB6F-674932A02786}" srcOrd="0" destOrd="0" presId="urn:microsoft.com/office/officeart/2005/8/layout/default"/>
    <dgm:cxn modelId="{1E76D8E8-618E-49F1-947A-7BDC7CC77B42}" type="presParOf" srcId="{402208B4-6194-4557-B4D8-3BC5ED975E76}" destId="{25C24405-826E-41CF-938B-D72E4A9EF06D}" srcOrd="1" destOrd="0" presId="urn:microsoft.com/office/officeart/2005/8/layout/default"/>
    <dgm:cxn modelId="{39147B08-E3C3-437C-A86C-E2F66C539C0F}" type="presParOf" srcId="{402208B4-6194-4557-B4D8-3BC5ED975E76}" destId="{904D770F-9D38-435A-9662-7F4E5B15D3A1}" srcOrd="2" destOrd="0" presId="urn:microsoft.com/office/officeart/2005/8/layout/default"/>
    <dgm:cxn modelId="{021818EE-1034-494A-B1D5-3369CBFB1CB7}" type="presParOf" srcId="{402208B4-6194-4557-B4D8-3BC5ED975E76}" destId="{715BC89E-4EE1-4464-A43C-0CF4F221BE29}" srcOrd="3" destOrd="0" presId="urn:microsoft.com/office/officeart/2005/8/layout/default"/>
    <dgm:cxn modelId="{83634A4B-DA42-4A17-AF5F-54EB16DD3223}" type="presParOf" srcId="{402208B4-6194-4557-B4D8-3BC5ED975E76}" destId="{59623C72-19A3-42BC-8DF0-CC3458C317C9}" srcOrd="4" destOrd="0" presId="urn:microsoft.com/office/officeart/2005/8/layout/default"/>
    <dgm:cxn modelId="{E160EF93-F4B9-48F1-B1C5-CDEFDF5C39C0}" type="presParOf" srcId="{402208B4-6194-4557-B4D8-3BC5ED975E76}" destId="{8844AF0C-9766-42E5-868F-27546D31C10F}" srcOrd="5" destOrd="0" presId="urn:microsoft.com/office/officeart/2005/8/layout/default"/>
    <dgm:cxn modelId="{B5A11ADB-27DC-4797-9BDD-75F2F92F4509}" type="presParOf" srcId="{402208B4-6194-4557-B4D8-3BC5ED975E76}" destId="{DD9AE575-1A25-4E29-B851-AE3BABDF63CE}" srcOrd="6" destOrd="0" presId="urn:microsoft.com/office/officeart/2005/8/layout/default"/>
    <dgm:cxn modelId="{88F7F875-1E9E-4001-BBC6-8C558333AB2F}" type="presParOf" srcId="{402208B4-6194-4557-B4D8-3BC5ED975E76}" destId="{978EAB67-7139-478B-913E-F5FD9E14CF87}" srcOrd="7" destOrd="0" presId="urn:microsoft.com/office/officeart/2005/8/layout/default"/>
    <dgm:cxn modelId="{5FF4FDCB-AF0A-4405-9DA7-474819F1696E}" type="presParOf" srcId="{402208B4-6194-4557-B4D8-3BC5ED975E76}" destId="{7FFF968E-E986-4781-9151-9C78D0FC459F}" srcOrd="8" destOrd="0" presId="urn:microsoft.com/office/officeart/2005/8/layout/default"/>
    <dgm:cxn modelId="{7C707481-C66C-43F6-A0F0-F8317777996C}" type="presParOf" srcId="{402208B4-6194-4557-B4D8-3BC5ED975E76}" destId="{6BDDBA16-037C-41FA-9879-214E6856ED79}" srcOrd="9" destOrd="0" presId="urn:microsoft.com/office/officeart/2005/8/layout/default"/>
    <dgm:cxn modelId="{7C7AB905-D58D-447C-97D2-1053B0310EEA}" type="presParOf" srcId="{402208B4-6194-4557-B4D8-3BC5ED975E76}" destId="{EF64578E-3BD1-453E-B8C8-9897AA41B948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BACE73-55CE-4CA8-94A6-5C694698E2B7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926CC8-03C5-4224-8373-C82CD4C01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31DC-E11F-40DF-88F4-A2C0756D81D6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2B1C-4B04-4B07-AD5B-FECD7456A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C780-C18E-49C3-B079-510F8E990439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1E32-9979-4CB6-9DD8-230758BAB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DE42-8978-40AE-A06A-E7099CBCF6E8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B145-290C-48C9-AAB0-DAB24DF8D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4D2B-4F62-4B76-BF0C-3CF7523426E4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D7A7-4927-4EC5-BE3A-12F3F3D7F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9C72-A244-40CD-A73F-13B6D69E0F88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B02-A5B6-4969-BE00-77DF1B435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DE47-58A7-4D30-9E36-8C183B53E29D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1BEB-41A3-439F-B341-8DB5FC6A33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DDF30-3DCA-488A-9FB2-8DEC5306CD60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CA41-C717-4A1E-9F7E-BAF902A11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BCF5-6286-431C-A2B1-A13EADC9C5E7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B06B-C707-4B72-B7CB-4A192878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EC64-3C87-4FAE-91BA-FC724CE7D659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BF5D-21D6-453C-B976-A03F25402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8A18-BE8B-4249-9F94-54EC08EC0579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BD9E-9B37-4F8C-AE33-3D4A62424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DA15-456A-49E4-A17F-C58FEA2CBCD5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5FEC-07F5-4A8E-A680-B7A20C96B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 rot="10800000">
            <a:off x="-33338" y="5670550"/>
            <a:ext cx="9213851" cy="1287463"/>
            <a:chOff x="-36512" y="-49288"/>
            <a:chExt cx="9214942" cy="1287270"/>
          </a:xfrm>
        </p:grpSpPr>
        <p:sp>
          <p:nvSpPr>
            <p:cNvPr id="20" name="Freeform 19"/>
            <p:cNvSpPr/>
            <p:nvPr userDrawn="1"/>
          </p:nvSpPr>
          <p:spPr>
            <a:xfrm>
              <a:off x="-34924" y="-27066"/>
              <a:ext cx="9214941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0635" y="-49288"/>
              <a:ext cx="9194302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27" name="Group 17"/>
          <p:cNvGrpSpPr>
            <a:grpSpLocks/>
          </p:cNvGrpSpPr>
          <p:nvPr userDrawn="1"/>
        </p:nvGrpSpPr>
        <p:grpSpPr bwMode="auto">
          <a:xfrm>
            <a:off x="-36513" y="-49213"/>
            <a:ext cx="9215438" cy="1287463"/>
            <a:chOff x="-36512" y="-49288"/>
            <a:chExt cx="9214942" cy="1287270"/>
          </a:xfrm>
        </p:grpSpPr>
        <p:sp>
          <p:nvSpPr>
            <p:cNvPr id="13" name="Freeform 12"/>
            <p:cNvSpPr/>
            <p:nvPr userDrawn="1"/>
          </p:nvSpPr>
          <p:spPr>
            <a:xfrm>
              <a:off x="-36512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-23813" y="-49288"/>
              <a:ext cx="9194306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81382-9410-4298-8C7D-8208CE304C5E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8D000-C4C9-4958-B53A-433AA2579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428604"/>
            <a:ext cx="6805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Гідроенергетика</a:t>
            </a:r>
          </a:p>
        </p:txBody>
      </p:sp>
      <p:pic>
        <p:nvPicPr>
          <p:cNvPr id="2053" name="Picture 5" descr="http://img1.liveinternet.ru/images/foto/b/0/490/1661490/f_5231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7"/>
            <a:ext cx="6500858" cy="40122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8662" y="542926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latin typeface="Bookman Old Style" pitchFamily="18" charset="0"/>
              </a:rPr>
              <a:t>Підготували учениці 11-А класу: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>
                <a:latin typeface="Bookman Old Style" pitchFamily="18" charset="0"/>
              </a:rPr>
              <a:t>Кошина</a:t>
            </a:r>
            <a:r>
              <a:rPr lang="ru-RU" sz="1600" dirty="0" smtClean="0">
                <a:latin typeface="Bookman Old Style" pitchFamily="18" charset="0"/>
              </a:rPr>
              <a:t> Анна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Алексеева </a:t>
            </a:r>
            <a:r>
              <a:rPr lang="ru-RU" sz="1600" dirty="0" err="1" smtClean="0">
                <a:latin typeface="Bookman Old Style" pitchFamily="18" charset="0"/>
              </a:rPr>
              <a:t>Наталія</a:t>
            </a:r>
            <a:endParaRPr lang="ru-RU" sz="16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Герасим </a:t>
            </a:r>
            <a:r>
              <a:rPr lang="ru-RU" sz="1600" dirty="0" err="1" smtClean="0">
                <a:latin typeface="Bookman Old Style" pitchFamily="18" charset="0"/>
              </a:rPr>
              <a:t>Юлія</a:t>
            </a:r>
            <a:endParaRPr lang="uk-UA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85728"/>
            <a:ext cx="7726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Гідроелектростанція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Bookman Old Style" pitchFamily="18" charset="0"/>
              </a:rPr>
              <a:t>	Гідроелектростанція (ГЕС)</a:t>
            </a:r>
            <a:r>
              <a:rPr lang="uk-UA" dirty="0" smtClean="0">
                <a:latin typeface="Bookman Old Style" pitchFamily="18" charset="0"/>
              </a:rPr>
              <a:t> - електростанція, що як джерело енергії використовує </a:t>
            </a:r>
            <a:r>
              <a:rPr lang="uk-UA" u="sng" dirty="0" smtClean="0">
                <a:latin typeface="Bookman Old Style" pitchFamily="18" charset="0"/>
              </a:rPr>
              <a:t>енергію водного потоку</a:t>
            </a:r>
            <a:r>
              <a:rPr lang="uk-UA" dirty="0" smtClean="0">
                <a:latin typeface="Bookman Old Style" pitchFamily="18" charset="0"/>
              </a:rPr>
              <a:t>. Гідроелектростанції зазвичай будують на річках, споруджуючи греблі і водосховища.</a:t>
            </a:r>
          </a:p>
          <a:p>
            <a:r>
              <a:rPr lang="uk-UA" dirty="0" smtClean="0">
                <a:latin typeface="Bookman Old Style" pitchFamily="18" charset="0"/>
              </a:rPr>
              <a:t>	</a:t>
            </a:r>
          </a:p>
          <a:p>
            <a:endParaRPr lang="uk-UA" dirty="0">
              <a:latin typeface="Bookman Old Style" pitchFamily="18" charset="0"/>
            </a:endParaRPr>
          </a:p>
        </p:txBody>
      </p:sp>
      <p:pic>
        <p:nvPicPr>
          <p:cNvPr id="25602" name="Picture 2" descr="File:VM 5202 Xingshan County Houzibao south hydroelectric 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714644" cy="36195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4" name="Picture 4" descr="File:Wasserkraftwerk-Brat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5357850" cy="35897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Основні фактори </a:t>
            </a:r>
          </a:p>
          <a:p>
            <a:pPr algn="ctr"/>
            <a:r>
              <a:rPr lang="uk-UA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ефективності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714620"/>
          <a:ext cx="857256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71448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	Для ефективного виробництва електроенергії на ГЕС необхідні два основних фактори: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586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	Принцип роботи гідроелектростанції є досить простий.</a:t>
            </a:r>
          </a:p>
          <a:p>
            <a:r>
              <a:rPr lang="uk-UA" dirty="0" smtClean="0">
                <a:latin typeface="Bookman Old Style" pitchFamily="18" charset="0"/>
              </a:rPr>
              <a:t>	Необхідний напір води, що утворюється за допомогою будівництва греблі, утримується для того, щоб потім в певний момент цю різницю тиску використати для запуску генераторів. У деяких випадках для отримання необхідного напору води використовують спільно і греблю, і деривації.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28"/>
            <a:ext cx="7412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Принцип роботи ГЕС</a:t>
            </a:r>
          </a:p>
        </p:txBody>
      </p:sp>
      <p:pic>
        <p:nvPicPr>
          <p:cNvPr id="26626" name="Picture 2" descr="File:Hydroelectric dam-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572032" cy="31010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2786058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	В самій будівлі гідроелектростанції розташовується все енергетичне обладнання, яке надійно захищене від проникнення води. </a:t>
            </a:r>
            <a:endParaRPr lang="uk-UA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586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	Згідно з результатами 2011 року на ГЕС в Україні припадає </a:t>
            </a:r>
            <a:r>
              <a:rPr lang="uk-UA" u="sng" dirty="0" smtClean="0">
                <a:latin typeface="Bookman Old Style" pitchFamily="18" charset="0"/>
              </a:rPr>
              <a:t>12,4 %</a:t>
            </a:r>
            <a:r>
              <a:rPr lang="uk-UA" dirty="0" smtClean="0">
                <a:latin typeface="Bookman Old Style" pitchFamily="18" charset="0"/>
              </a:rPr>
              <a:t> всієї виробленої енергії, що становить </a:t>
            </a:r>
            <a:r>
              <a:rPr lang="uk-UA" u="sng" dirty="0" smtClean="0">
                <a:latin typeface="Bookman Old Style" pitchFamily="18" charset="0"/>
              </a:rPr>
              <a:t>5 500  МВт</a:t>
            </a:r>
            <a:r>
              <a:rPr lang="uk-UA" dirty="0" smtClean="0">
                <a:latin typeface="Bookman Old Style" pitchFamily="18" charset="0"/>
              </a:rPr>
              <a:t>.</a:t>
            </a:r>
          </a:p>
          <a:p>
            <a:r>
              <a:rPr lang="uk-UA" dirty="0">
                <a:latin typeface="Bookman Old Style" pitchFamily="18" charset="0"/>
              </a:rPr>
              <a:t>	</a:t>
            </a:r>
            <a:r>
              <a:rPr lang="uk-UA" dirty="0" smtClean="0">
                <a:latin typeface="Bookman Old Style" pitchFamily="18" charset="0"/>
              </a:rPr>
              <a:t>Рівень освоєння </a:t>
            </a:r>
            <a:r>
              <a:rPr lang="uk-UA" dirty="0" err="1" smtClean="0">
                <a:latin typeface="Bookman Old Style" pitchFamily="18" charset="0"/>
              </a:rPr>
              <a:t>гідропотенціалу</a:t>
            </a:r>
            <a:r>
              <a:rPr lang="uk-UA" dirty="0" smtClean="0">
                <a:latin typeface="Bookman Old Style" pitchFamily="18" charset="0"/>
              </a:rPr>
              <a:t> великих рік практично вичерпаний. В останні роки використання технічного </a:t>
            </a:r>
            <a:r>
              <a:rPr lang="uk-UA" dirty="0" err="1" smtClean="0">
                <a:latin typeface="Bookman Old Style" pitchFamily="18" charset="0"/>
              </a:rPr>
              <a:t>гідропотенціалу</a:t>
            </a:r>
            <a:r>
              <a:rPr lang="uk-UA" dirty="0" smtClean="0">
                <a:latin typeface="Bookman Old Style" pitchFamily="18" charset="0"/>
              </a:rPr>
              <a:t> великих рік в Україні перевищувало 60 %.</a:t>
            </a:r>
            <a:endParaRPr lang="uk-UA" dirty="0" smtClean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Гідроенергетика в Україні</a:t>
            </a:r>
            <a:endParaRPr lang="uk-UA" sz="47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27650" name="Picture 2" descr="Файл:Dnieper Hydroelectric Station in 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786058"/>
            <a:ext cx="4191029" cy="3143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2" name="Picture 4" descr="http://nefakt.info/wp-content/uploads/2013/01/dne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68531"/>
            <a:ext cx="4357718" cy="31607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8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Найбільші ГЕС України</a:t>
            </a:r>
            <a:endParaRPr lang="uk-UA" sz="47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428736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Самые большие гидроэлектростанции Украины"/>
          <p:cNvPicPr>
            <a:picLocks noChangeAspect="1" noChangeArrowheads="1"/>
          </p:cNvPicPr>
          <p:nvPr/>
        </p:nvPicPr>
        <p:blipFill>
          <a:blip r:embed="rId6"/>
          <a:srcRect l="10627"/>
          <a:stretch>
            <a:fillRect/>
          </a:stretch>
        </p:blipFill>
        <p:spPr bwMode="auto">
          <a:xfrm>
            <a:off x="4929190" y="1643050"/>
            <a:ext cx="4072556" cy="35004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8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Переваги ГЕС</a:t>
            </a:r>
            <a:endParaRPr lang="uk-UA" sz="47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8" y="642918"/>
          <a:ext cx="90011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8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Недоліки ГЕС</a:t>
            </a:r>
            <a:endParaRPr lang="uk-UA" sz="47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8" y="642918"/>
          <a:ext cx="90011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nfocity-sms.ru/content/pictures/photo/files/img_288_1.jpeg"/>
          <p:cNvPicPr>
            <a:picLocks noChangeAspect="1" noChangeArrowheads="1"/>
          </p:cNvPicPr>
          <p:nvPr/>
        </p:nvPicPr>
        <p:blipFill>
          <a:blip r:embed="rId2"/>
          <a:srcRect l="6980" r="3687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3364" y="214290"/>
            <a:ext cx="80506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Дякуємо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270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Swirly curves PowerPoint Presentation</dc:title>
  <dc:creator>Amy Pearce</dc:creator>
  <cp:lastModifiedBy>Кошины</cp:lastModifiedBy>
  <cp:revision>16</cp:revision>
  <dcterms:created xsi:type="dcterms:W3CDTF">2011-04-27T14:44:38Z</dcterms:created>
  <dcterms:modified xsi:type="dcterms:W3CDTF">2013-11-20T19:49:41Z</dcterms:modified>
</cp:coreProperties>
</file>