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7" r:id="rId10"/>
    <p:sldId id="268" r:id="rId11"/>
    <p:sldId id="269" r:id="rId12"/>
    <p:sldId id="271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>
      <p:cViewPr varScale="1">
        <p:scale>
          <a:sx n="89" d="100"/>
          <a:sy n="89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7"/>
          <p:cNvCxnSpPr/>
          <p:nvPr/>
        </p:nvCxnSpPr>
        <p:spPr>
          <a:xfrm>
            <a:off x="0" y="2925763"/>
            <a:ext cx="9144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2"/>
          <p:cNvSpPr/>
          <p:nvPr/>
        </p:nvSpPr>
        <p:spPr>
          <a:xfrm>
            <a:off x="2514600" y="2362200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F041AE30-5898-4EC0-8D55-3D3218F622CB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8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3C77-E342-4AD1-84B5-FB48186DD0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73F90-7040-47B2-AF1A-5F93CF245192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C281A-97EA-4B4D-813D-5B6F42506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8"/>
          <p:cNvCxnSpPr/>
          <p:nvPr/>
        </p:nvCxnSpPr>
        <p:spPr>
          <a:xfrm rot="5400000">
            <a:off x="4267201" y="3429000"/>
            <a:ext cx="6858000" cy="3175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6"/>
          <p:cNvSpPr/>
          <p:nvPr/>
        </p:nvSpPr>
        <p:spPr bwMode="hidden">
          <a:xfrm>
            <a:off x="0" y="0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43EBE-266C-4958-A6D9-018C1CDCF06C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1B06B-0AF8-49C4-AF4E-763E334CF3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DF6CD-FCFF-47E4-8E8F-4DCF654E1488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376F9-C6C8-4B64-A0C2-1E0A2C86FD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0" y="3922713"/>
            <a:ext cx="9144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10"/>
          <p:cNvCxnSpPr/>
          <p:nvPr/>
        </p:nvCxnSpPr>
        <p:spPr>
          <a:xfrm>
            <a:off x="0" y="3921125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1"/>
          <p:cNvSpPr/>
          <p:nvPr/>
        </p:nvSpPr>
        <p:spPr>
          <a:xfrm>
            <a:off x="2514600" y="3368675"/>
            <a:ext cx="41148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fontAlgn="auto">
              <a:spcBef>
                <a:spcPts val="400"/>
              </a:spcBef>
              <a:spcAft>
                <a:spcPts val="0"/>
              </a:spcAft>
              <a:defRPr/>
            </a:pPr>
            <a:endParaRPr lang="en-US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rtlCol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C2749-AA64-41D1-BAC5-E78D347C0EAE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8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34E03-622C-42ED-80DD-0A764B68B7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1F796-38E5-4895-A481-22133CBA9BA4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9E2E1-B8E9-472D-B1DB-29150D6D1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AF8D1-078C-457C-8755-457EF101D73F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70EDD-4EC4-4B42-9B59-0C6758BD0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8EC40-391C-4C31-89FE-46EF2DBB9BDF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D8B02-B164-4AF7-8062-A71004EC2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F47C8-05B7-4D88-90F9-9798EDF9862E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D8B8A-3520-4482-B7A2-6B1C95F17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361DA-D76A-4BB9-B038-A84BBA47DC95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99871-31DD-4335-A48E-A02A5387F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A5137-65B9-43C2-A5DC-B0CA3A3EACE5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ECDDA-B00C-4ED1-922F-B5F3B5E4C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6675"/>
            <a:ext cx="9144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0"/>
            <a:ext cx="8229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05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 cap="all" spc="300" baseline="0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716DA44-6A4D-4B9A-B744-5249C83600EB}" type="datetimeFigureOut">
              <a:rPr lang="ru-RU"/>
              <a:pPr>
                <a:defRPr/>
              </a:pPr>
              <a:t>02.03.2014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b="0" cap="all" spc="300" baseline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652998C-9DA7-4CE6-87C4-C00BF077C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913"/>
            <a:ext cx="9144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4725"/>
            <a:ext cx="41148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3" r:id="rId5"/>
    <p:sldLayoutId id="2147483692" r:id="rId6"/>
    <p:sldLayoutId id="2147483698" r:id="rId7"/>
    <p:sldLayoutId id="2147483691" r:id="rId8"/>
    <p:sldLayoutId id="2147483690" r:id="rId9"/>
    <p:sldLayoutId id="2147483689" r:id="rId10"/>
    <p:sldLayoutId id="2147483699" r:id="rId11"/>
  </p:sldLayoutIdLst>
  <p:txStyles>
    <p:titleStyle>
      <a:lvl1pPr algn="ctr" rtl="0" fontAlgn="base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Tunga" pitchFamily="2"/>
          <a:cs typeface="Tunga" pitchFamily="2"/>
        </a:defRPr>
      </a:lvl1pPr>
      <a:lvl2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2pPr>
      <a:lvl3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3pPr>
      <a:lvl4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4pPr>
      <a:lvl5pPr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Constantia" pitchFamily="18" charset="0"/>
          <a:ea typeface="Tunga" pitchFamily="2"/>
          <a:cs typeface="Tunga" pitchFamily="2"/>
        </a:defRPr>
      </a:lvl9pPr>
    </p:titleStyle>
    <p:bodyStyle>
      <a:lvl1pPr algn="ctr" rtl="0" fontAlgn="base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fontAlgn="base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fontAlgn="base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875" y="2420938"/>
            <a:ext cx="4032250" cy="10795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</a:pPr>
            <a:r>
              <a:rPr lang="ru-RU" sz="1500" smtClean="0">
                <a:solidFill>
                  <a:schemeClr val="bg1"/>
                </a:solidFill>
              </a:rPr>
              <a:t>Європейська назва складного східного середньовічного орнаменту, який складається, в основному, з геометричних, каліграфічних та рослинних елементів і створеного на основі точного математичного розрахунку.</a:t>
            </a:r>
            <a:r>
              <a:rPr lang="ru-RU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470025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Арабески</a:t>
            </a:r>
            <a:endParaRPr lang="ru-RU" sz="6000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400"/>
            <a:ext cx="9144000" cy="683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875"/>
            <a:ext cx="9144000" cy="684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8313" y="115888"/>
            <a:ext cx="8229600" cy="201771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2400" smtClean="0"/>
              <a:t>Сама ідея арабески співзвучна уявленням ісламських богословів про "вічно триваючої тканини Всесвіту". </a:t>
            </a:r>
          </a:p>
        </p:txBody>
      </p:sp>
      <p:pic>
        <p:nvPicPr>
          <p:cNvPr id="14338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8353425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850" y="476250"/>
            <a:ext cx="8229600" cy="532923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b="1" smtClean="0">
                <a:solidFill>
                  <a:schemeClr val="bg1"/>
                </a:solidFill>
              </a:rPr>
              <a:t> </a:t>
            </a:r>
            <a:r>
              <a:rPr lang="ru-RU" sz="2800" smtClean="0">
                <a:solidFill>
                  <a:schemeClr val="bg1"/>
                </a:solidFill>
              </a:rPr>
              <a:t>Арабеска будується на повторенні і примноження одного або декількох фрагментів візерунка. Нескінченне, що протікає в заданому ритмі рух візерунків може бути зупинено або продовжена в будь-якій точці без порушення цілісності візерунка. Такий орнамент фактично виключає фон, тому що один візерунок вписується в інший, закриваючи поверхню (європейці називали це "страхом порожнечі").</a:t>
            </a:r>
            <a:r>
              <a:rPr lang="ru-RU" sz="2800" b="1" smtClean="0">
                <a:solidFill>
                  <a:schemeClr val="bg1"/>
                </a:solidFill>
              </a:rPr>
              <a:t/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smtClean="0">
                <a:solidFill>
                  <a:schemeClr val="bg1"/>
                </a:solidFill>
              </a:rPr>
              <a:t>Арабеску можна розміщувати на поверхні будь-якої конфігурації, плоскою або опуклою. Немає ніякої принципової різниці між композиціями на стіні або на килимі, на палітурці рукописи або на кераміці.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450" y="765175"/>
            <a:ext cx="6697663" cy="522922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Тут наведені зображення килимів, створених в різний час в різних частинах мусульманського світу, Всі вони є прекрасними зразками арабесок (має сенс дивитися в розгорнутому вигляді (якщо є час)).</a:t>
            </a:r>
            <a:r>
              <a:rPr lang="ru-RU" sz="1600" smtClean="0"/>
              <a:t> </a:t>
            </a:r>
          </a:p>
        </p:txBody>
      </p:sp>
      <p:pic>
        <p:nvPicPr>
          <p:cNvPr id="16386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133600"/>
            <a:ext cx="5327650" cy="380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188913"/>
            <a:ext cx="80645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Арабески отримали велике поширення в Європі в епоху Відродження. Пізніше європейське мистецтво ще не раз зверталося до цього вигадливого і вигадливим, дуже складного і вишукано-витончений виду живопису. Прекрасні зразки арабесок створили художники-модерністи (кінець XIX-початок XX в.в.), особливо Обрі Бердслі. </a:t>
            </a:r>
          </a:p>
        </p:txBody>
      </p:sp>
      <p:pic>
        <p:nvPicPr>
          <p:cNvPr id="17410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682750"/>
            <a:ext cx="7620000" cy="476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окумент 5">
            <a:hlinkClick r:id="" action="ppaction://hlinkshowjump?jump=nextslide" highlightClick="1"/>
          </p:cNvPr>
          <p:cNvSpPr/>
          <p:nvPr/>
        </p:nvSpPr>
        <p:spPr>
          <a:xfrm>
            <a:off x="8397875" y="6165850"/>
            <a:ext cx="576263" cy="503238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77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763"/>
            <a:ext cx="9170988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11113"/>
            <a:ext cx="91694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华文新魏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华文新魏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60</TotalTime>
  <Words>179</Words>
  <Application>Microsoft Office PowerPoint</Application>
  <PresentationFormat>Экран (4:3)</PresentationFormat>
  <Paragraphs>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Constantia</vt:lpstr>
      <vt:lpstr>Arial</vt:lpstr>
      <vt:lpstr>Tunga</vt:lpstr>
      <vt:lpstr>Tahoma</vt:lpstr>
      <vt:lpstr>Calibri</vt:lpstr>
      <vt:lpstr>Garamond</vt:lpstr>
      <vt:lpstr>BlackTie</vt:lpstr>
      <vt:lpstr>BlackTie</vt:lpstr>
      <vt:lpstr>BlackTie</vt:lpstr>
      <vt:lpstr>BlackTie</vt:lpstr>
      <vt:lpstr>BlackTie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Арабески</dc:title>
  <dc:creator>Ксюха</dc:creator>
  <cp:lastModifiedBy>User</cp:lastModifiedBy>
  <cp:revision>6</cp:revision>
  <dcterms:created xsi:type="dcterms:W3CDTF">2010-05-16T07:23:37Z</dcterms:created>
  <dcterms:modified xsi:type="dcterms:W3CDTF">2014-03-02T10:17:41Z</dcterms:modified>
</cp:coreProperties>
</file>