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60" r:id="rId7"/>
    <p:sldId id="259" r:id="rId8"/>
    <p:sldId id="274" r:id="rId9"/>
    <p:sldId id="261" r:id="rId10"/>
    <p:sldId id="275" r:id="rId11"/>
    <p:sldId id="277" r:id="rId12"/>
    <p:sldId id="278" r:id="rId13"/>
    <p:sldId id="264" r:id="rId14"/>
    <p:sldId id="265" r:id="rId15"/>
    <p:sldId id="266" r:id="rId16"/>
    <p:sldId id="267" r:id="rId17"/>
    <p:sldId id="279" r:id="rId18"/>
    <p:sldId id="280" r:id="rId19"/>
    <p:sldId id="268" r:id="rId20"/>
    <p:sldId id="281" r:id="rId21"/>
    <p:sldId id="26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3338C-2EF2-4909-8226-6E173FB51638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489A73-C553-446C-8BA0-B4214C235555}">
      <dgm:prSet/>
      <dgm:spPr/>
      <dgm:t>
        <a:bodyPr/>
        <a:lstStyle/>
        <a:p>
          <a:pPr rtl="0"/>
          <a:r>
            <a:rPr lang="ru-RU" dirty="0" err="1" smtClean="0"/>
            <a:t>Щоб</a:t>
          </a:r>
          <a:r>
            <a:rPr lang="ru-RU" dirty="0" smtClean="0"/>
            <a:t> бути </a:t>
          </a:r>
          <a:r>
            <a:rPr lang="ru-RU" dirty="0" err="1" smtClean="0"/>
            <a:t>здоровим</a:t>
          </a:r>
          <a:r>
            <a:rPr lang="ru-RU" dirty="0" smtClean="0"/>
            <a:t> та </a:t>
          </a:r>
          <a:r>
            <a:rPr lang="ru-RU" dirty="0" err="1" smtClean="0"/>
            <a:t>оберегти</a:t>
          </a:r>
          <a:r>
            <a:rPr lang="ru-RU" dirty="0" smtClean="0"/>
            <a:t> себе та свою родину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шкідливого</a:t>
          </a:r>
          <a:r>
            <a:rPr lang="ru-RU" dirty="0" smtClean="0"/>
            <a:t> </a:t>
          </a:r>
          <a:r>
            <a:rPr lang="ru-RU" dirty="0" err="1" smtClean="0"/>
            <a:t>впливу</a:t>
          </a:r>
          <a:r>
            <a:rPr lang="ru-RU" dirty="0" smtClean="0"/>
            <a:t> </a:t>
          </a:r>
          <a:r>
            <a:rPr lang="ru-RU" dirty="0" err="1" smtClean="0"/>
            <a:t>харчових</a:t>
          </a:r>
          <a:r>
            <a:rPr lang="ru-RU" dirty="0" smtClean="0"/>
            <a:t> добавок </a:t>
          </a:r>
          <a:r>
            <a:rPr lang="ru-RU" dirty="0" err="1" smtClean="0"/>
            <a:t>варто</a:t>
          </a:r>
          <a:r>
            <a:rPr lang="ru-RU" dirty="0" smtClean="0"/>
            <a:t> </a:t>
          </a:r>
          <a:r>
            <a:rPr lang="ru-RU" dirty="0" err="1" smtClean="0"/>
            <a:t>слідувати</a:t>
          </a:r>
          <a:r>
            <a:rPr lang="ru-RU" dirty="0" smtClean="0"/>
            <a:t> </a:t>
          </a:r>
          <a:r>
            <a:rPr lang="ru-RU" dirty="0" err="1" smtClean="0"/>
            <a:t>наступним</a:t>
          </a:r>
          <a:r>
            <a:rPr lang="ru-RU" dirty="0" smtClean="0"/>
            <a:t> </a:t>
          </a:r>
          <a:r>
            <a:rPr lang="ru-RU" dirty="0" err="1" smtClean="0"/>
            <a:t>порадам</a:t>
          </a:r>
          <a:r>
            <a:rPr lang="ru-RU" dirty="0" smtClean="0"/>
            <a:t>:</a:t>
          </a:r>
          <a:br>
            <a:rPr lang="ru-RU" dirty="0" smtClean="0"/>
          </a:br>
          <a:endParaRPr lang="ru-RU" dirty="0"/>
        </a:p>
      </dgm:t>
    </dgm:pt>
    <dgm:pt modelId="{FF07FCB8-02E6-4A36-9C81-4B4BC4AE0034}" type="parTrans" cxnId="{9B9B6029-A41F-4CEE-8C62-FCDFDA273437}">
      <dgm:prSet/>
      <dgm:spPr/>
      <dgm:t>
        <a:bodyPr/>
        <a:lstStyle/>
        <a:p>
          <a:endParaRPr lang="ru-RU"/>
        </a:p>
      </dgm:t>
    </dgm:pt>
    <dgm:pt modelId="{55323845-C84D-4F83-8E89-747A76D260C9}" type="sibTrans" cxnId="{9B9B6029-A41F-4CEE-8C62-FCDFDA273437}">
      <dgm:prSet/>
      <dgm:spPr/>
      <dgm:t>
        <a:bodyPr/>
        <a:lstStyle/>
        <a:p>
          <a:endParaRPr lang="ru-RU"/>
        </a:p>
      </dgm:t>
    </dgm:pt>
    <dgm:pt modelId="{6A093334-4335-42A3-AE5F-1196F9808415}">
      <dgm:prSet/>
      <dgm:spPr/>
      <dgm:t>
        <a:bodyPr/>
        <a:lstStyle/>
        <a:p>
          <a:pPr rtl="0"/>
          <a:r>
            <a:rPr lang="ru-RU" dirty="0" err="1" smtClean="0"/>
            <a:t>Уважно</a:t>
          </a:r>
          <a:r>
            <a:rPr lang="ru-RU" dirty="0" smtClean="0"/>
            <a:t> </a:t>
          </a:r>
          <a:r>
            <a:rPr lang="ru-RU" dirty="0" err="1" smtClean="0"/>
            <a:t>читати</a:t>
          </a:r>
          <a:r>
            <a:rPr lang="ru-RU" dirty="0" smtClean="0"/>
            <a:t> </a:t>
          </a:r>
          <a:r>
            <a:rPr lang="ru-RU" dirty="0" err="1" smtClean="0"/>
            <a:t>етикетки</a:t>
          </a:r>
          <a:r>
            <a:rPr lang="ru-RU" dirty="0" smtClean="0"/>
            <a:t>, знати </a:t>
          </a:r>
          <a:r>
            <a:rPr lang="ru-RU" dirty="0" err="1" smtClean="0"/>
            <a:t>розшифровку</a:t>
          </a:r>
          <a:r>
            <a:rPr lang="ru-RU" dirty="0" smtClean="0"/>
            <a:t> </a:t>
          </a:r>
          <a:r>
            <a:rPr lang="ru-RU" dirty="0" err="1" smtClean="0"/>
            <a:t>кодів</a:t>
          </a:r>
          <a:r>
            <a:rPr lang="ru-RU" dirty="0" smtClean="0"/>
            <a:t> і не </a:t>
          </a:r>
          <a:r>
            <a:rPr lang="ru-RU" dirty="0" err="1" smtClean="0"/>
            <a:t>звертати</a:t>
          </a:r>
          <a:r>
            <a:rPr lang="ru-RU" dirty="0" smtClean="0"/>
            <a:t> </a:t>
          </a:r>
          <a:r>
            <a:rPr lang="ru-RU" dirty="0" err="1" smtClean="0"/>
            <a:t>уваги</a:t>
          </a:r>
          <a:r>
            <a:rPr lang="ru-RU" dirty="0" smtClean="0"/>
            <a:t> на </a:t>
          </a:r>
          <a:r>
            <a:rPr lang="ru-RU" dirty="0" err="1" smtClean="0"/>
            <a:t>квапливих</a:t>
          </a:r>
          <a:r>
            <a:rPr lang="ru-RU" dirty="0" smtClean="0"/>
            <a:t> </a:t>
          </a:r>
          <a:r>
            <a:rPr lang="ru-RU" dirty="0" err="1" smtClean="0"/>
            <a:t>покупців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хапають</a:t>
          </a:r>
          <a:r>
            <a:rPr lang="ru-RU" dirty="0" smtClean="0"/>
            <a:t> все </a:t>
          </a:r>
          <a:r>
            <a:rPr lang="ru-RU" dirty="0" err="1" smtClean="0"/>
            <a:t>підряд</a:t>
          </a:r>
          <a:r>
            <a:rPr lang="ru-RU" dirty="0" smtClean="0"/>
            <a:t>.</a:t>
          </a:r>
          <a:br>
            <a:rPr lang="ru-RU" dirty="0" smtClean="0"/>
          </a:br>
          <a:endParaRPr lang="ru-RU" dirty="0"/>
        </a:p>
      </dgm:t>
    </dgm:pt>
    <dgm:pt modelId="{144D4B13-74FA-40EF-BBB6-BA7C3FAB81CC}" type="parTrans" cxnId="{79EA67EB-05B5-4782-BBF0-846D6FB68D2E}">
      <dgm:prSet/>
      <dgm:spPr/>
      <dgm:t>
        <a:bodyPr/>
        <a:lstStyle/>
        <a:p>
          <a:endParaRPr lang="ru-RU"/>
        </a:p>
      </dgm:t>
    </dgm:pt>
    <dgm:pt modelId="{7AFF0B06-5F7B-4000-AE16-48EE1CB0B4EC}" type="sibTrans" cxnId="{79EA67EB-05B5-4782-BBF0-846D6FB68D2E}">
      <dgm:prSet/>
      <dgm:spPr/>
      <dgm:t>
        <a:bodyPr/>
        <a:lstStyle/>
        <a:p>
          <a:endParaRPr lang="ru-RU"/>
        </a:p>
      </dgm:t>
    </dgm:pt>
    <dgm:pt modelId="{4642D1B9-089E-43EA-8265-AC2DEA2DFF16}">
      <dgm:prSet/>
      <dgm:spPr/>
      <dgm:t>
        <a:bodyPr/>
        <a:lstStyle/>
        <a:p>
          <a:pPr rtl="0"/>
          <a:r>
            <a:rPr lang="ru-RU" dirty="0" smtClean="0"/>
            <a:t>Не </a:t>
          </a:r>
          <a:r>
            <a:rPr lang="ru-RU" dirty="0" err="1" smtClean="0"/>
            <a:t>купувати</a:t>
          </a:r>
          <a:r>
            <a:rPr lang="ru-RU" dirty="0" smtClean="0"/>
            <a:t> </a:t>
          </a:r>
          <a:r>
            <a:rPr lang="ru-RU" dirty="0" err="1" smtClean="0"/>
            <a:t>продукти</a:t>
          </a:r>
          <a:r>
            <a:rPr lang="ru-RU" dirty="0" smtClean="0"/>
            <a:t> з </a:t>
          </a:r>
          <a:r>
            <a:rPr lang="ru-RU" dirty="0" err="1" smtClean="0"/>
            <a:t>неприродно</a:t>
          </a:r>
          <a:r>
            <a:rPr lang="ru-RU" dirty="0" smtClean="0"/>
            <a:t> </a:t>
          </a:r>
          <a:r>
            <a:rPr lang="ru-RU" dirty="0" err="1" smtClean="0"/>
            <a:t>яскравим</a:t>
          </a:r>
          <a:r>
            <a:rPr lang="ru-RU" dirty="0" smtClean="0"/>
            <a:t> </a:t>
          </a:r>
          <a:r>
            <a:rPr lang="ru-RU" dirty="0" err="1" smtClean="0"/>
            <a:t>забарвленням</a:t>
          </a:r>
          <a:r>
            <a:rPr lang="ru-RU" dirty="0" smtClean="0"/>
            <a:t>. </a:t>
          </a:r>
          <a:r>
            <a:rPr lang="ru-RU" dirty="0" err="1" smtClean="0"/>
            <a:t>Швидше</a:t>
          </a:r>
          <a:r>
            <a:rPr lang="ru-RU" dirty="0" smtClean="0"/>
            <a:t> за все, у них </a:t>
          </a:r>
          <a:r>
            <a:rPr lang="ru-RU" dirty="0" err="1" smtClean="0"/>
            <a:t>повно</a:t>
          </a:r>
          <a:r>
            <a:rPr lang="ru-RU" dirty="0" smtClean="0"/>
            <a:t> </a:t>
          </a:r>
          <a:r>
            <a:rPr lang="ru-RU" dirty="0" err="1" smtClean="0"/>
            <a:t>барвників</a:t>
          </a:r>
          <a:r>
            <a:rPr lang="ru-RU" dirty="0" smtClean="0"/>
            <a:t>.</a:t>
          </a:r>
          <a:br>
            <a:rPr lang="ru-RU" dirty="0" smtClean="0"/>
          </a:br>
          <a:endParaRPr lang="ru-RU" dirty="0"/>
        </a:p>
      </dgm:t>
    </dgm:pt>
    <dgm:pt modelId="{BA1CA602-6F40-471F-B824-0E8D16DE063F}" type="parTrans" cxnId="{38D24613-4048-447B-B95D-3EC87C48E9BC}">
      <dgm:prSet/>
      <dgm:spPr/>
      <dgm:t>
        <a:bodyPr/>
        <a:lstStyle/>
        <a:p>
          <a:endParaRPr lang="ru-RU"/>
        </a:p>
      </dgm:t>
    </dgm:pt>
    <dgm:pt modelId="{25E6AC0E-E82B-49F3-AEE4-386D413898D4}" type="sibTrans" cxnId="{38D24613-4048-447B-B95D-3EC87C48E9BC}">
      <dgm:prSet/>
      <dgm:spPr/>
      <dgm:t>
        <a:bodyPr/>
        <a:lstStyle/>
        <a:p>
          <a:endParaRPr lang="ru-RU"/>
        </a:p>
      </dgm:t>
    </dgm:pt>
    <dgm:pt modelId="{FE456587-183B-4ED1-9BCA-B481C2BF4831}">
      <dgm:prSet/>
      <dgm:spPr/>
      <dgm:t>
        <a:bodyPr/>
        <a:lstStyle/>
        <a:p>
          <a:pPr rtl="0"/>
          <a:r>
            <a:rPr lang="ru-RU" dirty="0" smtClean="0"/>
            <a:t>Не </a:t>
          </a:r>
          <a:r>
            <a:rPr lang="ru-RU" dirty="0" err="1" smtClean="0"/>
            <a:t>купувати</a:t>
          </a:r>
          <a:r>
            <a:rPr lang="ru-RU" dirty="0" smtClean="0"/>
            <a:t> </a:t>
          </a:r>
          <a:r>
            <a:rPr lang="ru-RU" dirty="0" err="1" smtClean="0"/>
            <a:t>продукти</a:t>
          </a:r>
          <a:r>
            <a:rPr lang="ru-RU" dirty="0" smtClean="0"/>
            <a:t> з </a:t>
          </a:r>
          <a:r>
            <a:rPr lang="ru-RU" dirty="0" err="1" smtClean="0"/>
            <a:t>надмірно</a:t>
          </a:r>
          <a:r>
            <a:rPr lang="ru-RU" dirty="0" smtClean="0"/>
            <a:t> </a:t>
          </a:r>
          <a:r>
            <a:rPr lang="ru-RU" dirty="0" err="1" smtClean="0"/>
            <a:t>тривалим</a:t>
          </a:r>
          <a:r>
            <a:rPr lang="ru-RU" dirty="0" smtClean="0"/>
            <a:t> </a:t>
          </a:r>
          <a:r>
            <a:rPr lang="ru-RU" dirty="0" err="1" smtClean="0"/>
            <a:t>терміном</a:t>
          </a:r>
          <a:r>
            <a:rPr lang="ru-RU" dirty="0" smtClean="0"/>
            <a:t> </a:t>
          </a:r>
          <a:r>
            <a:rPr lang="ru-RU" dirty="0" err="1" smtClean="0"/>
            <a:t>зберігання</a:t>
          </a:r>
          <a:r>
            <a:rPr lang="ru-RU" dirty="0" smtClean="0"/>
            <a:t>.</a:t>
          </a:r>
          <a:br>
            <a:rPr lang="ru-RU" dirty="0" smtClean="0"/>
          </a:br>
          <a:endParaRPr lang="ru-RU" dirty="0"/>
        </a:p>
      </dgm:t>
    </dgm:pt>
    <dgm:pt modelId="{B312C447-84F9-421F-AF71-A9406C7C26C0}" type="parTrans" cxnId="{37F0C101-1EB4-4139-9B3F-BE673ED083AB}">
      <dgm:prSet/>
      <dgm:spPr/>
      <dgm:t>
        <a:bodyPr/>
        <a:lstStyle/>
        <a:p>
          <a:endParaRPr lang="ru-RU"/>
        </a:p>
      </dgm:t>
    </dgm:pt>
    <dgm:pt modelId="{D792B90D-09B5-408B-9156-CA96AAF7D46D}" type="sibTrans" cxnId="{37F0C101-1EB4-4139-9B3F-BE673ED083AB}">
      <dgm:prSet/>
      <dgm:spPr/>
      <dgm:t>
        <a:bodyPr/>
        <a:lstStyle/>
        <a:p>
          <a:endParaRPr lang="ru-RU"/>
        </a:p>
      </dgm:t>
    </dgm:pt>
    <dgm:pt modelId="{4B394E8C-4889-4D34-A2D0-0A31E6219BE1}">
      <dgm:prSet/>
      <dgm:spPr/>
      <dgm:t>
        <a:bodyPr/>
        <a:lstStyle/>
        <a:p>
          <a:pPr rtl="0"/>
          <a:r>
            <a:rPr lang="ru-RU" smtClean="0"/>
            <a:t>Пам’ятати, що імпортні овочі та фрукти (яблука, лимони і т.д.) обробляють спеціальними речовинами для кращого зберігання та блиску.</a:t>
          </a:r>
          <a:br>
            <a:rPr lang="ru-RU" smtClean="0"/>
          </a:br>
          <a:endParaRPr lang="ru-RU"/>
        </a:p>
      </dgm:t>
    </dgm:pt>
    <dgm:pt modelId="{D3456107-A688-4DD3-B00D-228D07D4EB7C}" type="parTrans" cxnId="{26B5A7ED-4F9F-42D4-8647-EDFED939E1B4}">
      <dgm:prSet/>
      <dgm:spPr/>
      <dgm:t>
        <a:bodyPr/>
        <a:lstStyle/>
        <a:p>
          <a:endParaRPr lang="ru-RU"/>
        </a:p>
      </dgm:t>
    </dgm:pt>
    <dgm:pt modelId="{341C9624-C5C6-4F56-9919-F84DD4C2B898}" type="sibTrans" cxnId="{26B5A7ED-4F9F-42D4-8647-EDFED939E1B4}">
      <dgm:prSet/>
      <dgm:spPr/>
      <dgm:t>
        <a:bodyPr/>
        <a:lstStyle/>
        <a:p>
          <a:endParaRPr lang="ru-RU"/>
        </a:p>
      </dgm:t>
    </dgm:pt>
    <dgm:pt modelId="{647A043F-1A66-42F6-80E0-EFA3A906B139}">
      <dgm:prSet/>
      <dgm:spPr/>
      <dgm:t>
        <a:bodyPr/>
        <a:lstStyle/>
        <a:p>
          <a:pPr rtl="0"/>
          <a:r>
            <a:rPr lang="ru-RU" dirty="0" smtClean="0"/>
            <a:t>Чим </a:t>
          </a:r>
          <a:r>
            <a:rPr lang="ru-RU" dirty="0" err="1" smtClean="0"/>
            <a:t>меншим</a:t>
          </a:r>
          <a:r>
            <a:rPr lang="ru-RU" dirty="0" smtClean="0"/>
            <a:t> є список </a:t>
          </a:r>
          <a:r>
            <a:rPr lang="ru-RU" dirty="0" err="1" smtClean="0"/>
            <a:t>інгредієнтів</a:t>
          </a:r>
          <a:r>
            <a:rPr lang="ru-RU" dirty="0" smtClean="0"/>
            <a:t> в </a:t>
          </a:r>
          <a:r>
            <a:rPr lang="ru-RU" dirty="0" err="1" smtClean="0"/>
            <a:t>готових</a:t>
          </a:r>
          <a:r>
            <a:rPr lang="ru-RU" dirty="0" smtClean="0"/>
            <a:t> продуктах, </a:t>
          </a:r>
          <a:r>
            <a:rPr lang="ru-RU" dirty="0" err="1" smtClean="0"/>
            <a:t>тим</a:t>
          </a:r>
          <a:r>
            <a:rPr lang="ru-RU" dirty="0" smtClean="0"/>
            <a:t> </a:t>
          </a:r>
          <a:r>
            <a:rPr lang="ru-RU" dirty="0" err="1" smtClean="0"/>
            <a:t>менше</a:t>
          </a:r>
          <a:r>
            <a:rPr lang="ru-RU" dirty="0" smtClean="0"/>
            <a:t> добавок. </a:t>
          </a:r>
          <a:r>
            <a:rPr lang="ru-RU" dirty="0" err="1" smtClean="0"/>
            <a:t>Продукти</a:t>
          </a:r>
          <a:r>
            <a:rPr lang="ru-RU" dirty="0" smtClean="0"/>
            <a:t> з </a:t>
          </a:r>
          <a:r>
            <a:rPr lang="ru-RU" dirty="0" err="1" smtClean="0"/>
            <a:t>вишуканим</a:t>
          </a:r>
          <a:r>
            <a:rPr lang="ru-RU" dirty="0" smtClean="0"/>
            <a:t>, </a:t>
          </a:r>
          <a:r>
            <a:rPr lang="ru-RU" dirty="0" err="1" smtClean="0"/>
            <a:t>пікантним</a:t>
          </a:r>
          <a:r>
            <a:rPr lang="ru-RU" dirty="0" smtClean="0"/>
            <a:t> смаком, </a:t>
          </a:r>
          <a:r>
            <a:rPr lang="ru-RU" dirty="0" err="1" smtClean="0"/>
            <a:t>швидше</a:t>
          </a:r>
          <a:r>
            <a:rPr lang="ru-RU" dirty="0" smtClean="0"/>
            <a:t> за все, </a:t>
          </a:r>
          <a:r>
            <a:rPr lang="ru-RU" dirty="0" err="1" smtClean="0"/>
            <a:t>містять</a:t>
          </a:r>
          <a:r>
            <a:rPr lang="ru-RU" dirty="0" smtClean="0"/>
            <a:t> </a:t>
          </a:r>
          <a:r>
            <a:rPr lang="ru-RU" dirty="0" err="1" smtClean="0"/>
            <a:t>різні</a:t>
          </a:r>
          <a:r>
            <a:rPr lang="ru-RU" dirty="0" smtClean="0"/>
            <a:t> добавки;</a:t>
          </a:r>
          <a:br>
            <a:rPr lang="ru-RU" dirty="0" smtClean="0"/>
          </a:br>
          <a:endParaRPr lang="ru-RU" dirty="0"/>
        </a:p>
      </dgm:t>
    </dgm:pt>
    <dgm:pt modelId="{71061FB9-7B34-4679-B7F9-3EE5D838DF40}" type="parTrans" cxnId="{1156B6C6-20D8-4C11-BD33-0E4C655F964F}">
      <dgm:prSet/>
      <dgm:spPr/>
      <dgm:t>
        <a:bodyPr/>
        <a:lstStyle/>
        <a:p>
          <a:endParaRPr lang="ru-RU"/>
        </a:p>
      </dgm:t>
    </dgm:pt>
    <dgm:pt modelId="{F6987183-61E0-4A01-AC0A-56C2B474EDF1}" type="sibTrans" cxnId="{1156B6C6-20D8-4C11-BD33-0E4C655F964F}">
      <dgm:prSet/>
      <dgm:spPr/>
      <dgm:t>
        <a:bodyPr/>
        <a:lstStyle/>
        <a:p>
          <a:endParaRPr lang="ru-RU"/>
        </a:p>
      </dgm:t>
    </dgm:pt>
    <dgm:pt modelId="{3E8EADC1-ACB3-4A5E-814F-5F4602C63AA9}">
      <dgm:prSet/>
      <dgm:spPr/>
      <dgm:t>
        <a:bodyPr/>
        <a:lstStyle/>
        <a:p>
          <a:pPr rtl="0"/>
          <a:r>
            <a:rPr lang="ru-RU" dirty="0" err="1" smtClean="0"/>
            <a:t>Замість</a:t>
          </a:r>
          <a:r>
            <a:rPr lang="ru-RU" dirty="0" smtClean="0"/>
            <a:t> того, </a:t>
          </a:r>
          <a:r>
            <a:rPr lang="ru-RU" dirty="0" err="1" smtClean="0"/>
            <a:t>щоб</a:t>
          </a:r>
          <a:r>
            <a:rPr lang="ru-RU" dirty="0" smtClean="0"/>
            <a:t> </a:t>
          </a:r>
          <a:r>
            <a:rPr lang="ru-RU" dirty="0" err="1" smtClean="0"/>
            <a:t>купувати</a:t>
          </a:r>
          <a:r>
            <a:rPr lang="ru-RU" dirty="0" smtClean="0"/>
            <a:t> </a:t>
          </a:r>
          <a:r>
            <a:rPr lang="ru-RU" dirty="0" err="1" smtClean="0"/>
            <a:t>готові</a:t>
          </a:r>
          <a:r>
            <a:rPr lang="ru-RU" dirty="0" smtClean="0"/>
            <a:t> соки, </a:t>
          </a:r>
          <a:r>
            <a:rPr lang="ru-RU" dirty="0" err="1" smtClean="0"/>
            <a:t>робити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самим.</a:t>
          </a:r>
          <a:br>
            <a:rPr lang="ru-RU" dirty="0" smtClean="0"/>
          </a:br>
          <a:endParaRPr lang="ru-RU" dirty="0"/>
        </a:p>
      </dgm:t>
    </dgm:pt>
    <dgm:pt modelId="{67AF183F-B407-4EC1-9BB0-362A9D39BB09}" type="parTrans" cxnId="{44967818-DF04-4678-BBBC-031BFBDD32E5}">
      <dgm:prSet/>
      <dgm:spPr/>
      <dgm:t>
        <a:bodyPr/>
        <a:lstStyle/>
        <a:p>
          <a:endParaRPr lang="ru-RU"/>
        </a:p>
      </dgm:t>
    </dgm:pt>
    <dgm:pt modelId="{BAA50120-45D8-444F-936D-0FC731FA3503}" type="sibTrans" cxnId="{44967818-DF04-4678-BBBC-031BFBDD32E5}">
      <dgm:prSet/>
      <dgm:spPr/>
      <dgm:t>
        <a:bodyPr/>
        <a:lstStyle/>
        <a:p>
          <a:endParaRPr lang="ru-RU"/>
        </a:p>
      </dgm:t>
    </dgm:pt>
    <dgm:pt modelId="{DF2DC7AA-9D76-48D2-B993-82D67CE91DCB}">
      <dgm:prSet/>
      <dgm:spPr/>
      <dgm:t>
        <a:bodyPr/>
        <a:lstStyle/>
        <a:p>
          <a:pPr rtl="0"/>
          <a:r>
            <a:rPr lang="ru-RU" dirty="0" err="1" smtClean="0"/>
            <a:t>Обмежити</a:t>
          </a:r>
          <a:r>
            <a:rPr lang="ru-RU" dirty="0" smtClean="0"/>
            <a:t> </a:t>
          </a:r>
          <a:r>
            <a:rPr lang="ru-RU" dirty="0" err="1" smtClean="0"/>
            <a:t>вживання</a:t>
          </a:r>
          <a:r>
            <a:rPr lang="ru-RU" dirty="0" smtClean="0"/>
            <a:t> </a:t>
          </a:r>
          <a:r>
            <a:rPr lang="ru-RU" dirty="0" err="1" smtClean="0"/>
            <a:t>чіпсів</a:t>
          </a:r>
          <a:r>
            <a:rPr lang="ru-RU" dirty="0" smtClean="0"/>
            <a:t>, </a:t>
          </a:r>
          <a:r>
            <a:rPr lang="ru-RU" dirty="0" err="1" smtClean="0"/>
            <a:t>супів</a:t>
          </a:r>
          <a:r>
            <a:rPr lang="ru-RU" dirty="0" smtClean="0"/>
            <a:t> з пакетика, хот-</a:t>
          </a:r>
          <a:r>
            <a:rPr lang="ru-RU" dirty="0" err="1" smtClean="0"/>
            <a:t>догів</a:t>
          </a:r>
          <a:r>
            <a:rPr lang="ru-RU" dirty="0" smtClean="0"/>
            <a:t>, </a:t>
          </a:r>
          <a:r>
            <a:rPr lang="ru-RU" dirty="0" err="1" smtClean="0"/>
            <a:t>бургерів</a:t>
          </a:r>
          <a:r>
            <a:rPr lang="ru-RU" dirty="0" smtClean="0"/>
            <a:t>.</a:t>
          </a:r>
          <a:br>
            <a:rPr lang="ru-RU" dirty="0" smtClean="0"/>
          </a:br>
          <a:endParaRPr lang="ru-RU" dirty="0"/>
        </a:p>
      </dgm:t>
    </dgm:pt>
    <dgm:pt modelId="{D5E9F2DC-5A32-4CB4-8DF5-F6DF992A092D}" type="parTrans" cxnId="{5BD93BD8-63B6-43DC-97D2-7AADD1CEE705}">
      <dgm:prSet/>
      <dgm:spPr/>
      <dgm:t>
        <a:bodyPr/>
        <a:lstStyle/>
        <a:p>
          <a:endParaRPr lang="ru-RU"/>
        </a:p>
      </dgm:t>
    </dgm:pt>
    <dgm:pt modelId="{2967C216-F670-46EF-B7CF-AA8E1F3633AF}" type="sibTrans" cxnId="{5BD93BD8-63B6-43DC-97D2-7AADD1CEE705}">
      <dgm:prSet/>
      <dgm:spPr/>
      <dgm:t>
        <a:bodyPr/>
        <a:lstStyle/>
        <a:p>
          <a:endParaRPr lang="ru-RU"/>
        </a:p>
      </dgm:t>
    </dgm:pt>
    <dgm:pt modelId="{9B268E13-D6F4-4A80-9FFC-8179D0FAA37E}">
      <dgm:prSet/>
      <dgm:spPr/>
      <dgm:t>
        <a:bodyPr/>
        <a:lstStyle/>
        <a:p>
          <a:pPr rtl="0"/>
          <a:r>
            <a:rPr lang="ru-RU" smtClean="0"/>
            <a:t>Відмовитись від перероблених або законсервованих м'ясних продуктів, таких як ковбаса, сосиски.</a:t>
          </a:r>
          <a:br>
            <a:rPr lang="ru-RU" smtClean="0"/>
          </a:br>
          <a:endParaRPr lang="ru-RU"/>
        </a:p>
      </dgm:t>
    </dgm:pt>
    <dgm:pt modelId="{5B88B50C-334C-4A10-B5DF-F27F9C3665F9}" type="parTrans" cxnId="{03BF9019-343A-45A4-8737-D36EA7777B85}">
      <dgm:prSet/>
      <dgm:spPr/>
      <dgm:t>
        <a:bodyPr/>
        <a:lstStyle/>
        <a:p>
          <a:endParaRPr lang="ru-RU"/>
        </a:p>
      </dgm:t>
    </dgm:pt>
    <dgm:pt modelId="{F15A7C6D-A943-4A7F-99C6-92901DD98378}" type="sibTrans" cxnId="{03BF9019-343A-45A4-8737-D36EA7777B85}">
      <dgm:prSet/>
      <dgm:spPr/>
      <dgm:t>
        <a:bodyPr/>
        <a:lstStyle/>
        <a:p>
          <a:endParaRPr lang="ru-RU"/>
        </a:p>
      </dgm:t>
    </dgm:pt>
    <dgm:pt modelId="{FBC4A629-609C-423A-866A-8D4B08092EEB}">
      <dgm:prSet/>
      <dgm:spPr/>
      <dgm:t>
        <a:bodyPr/>
        <a:lstStyle/>
        <a:p>
          <a:pPr rtl="0"/>
          <a:r>
            <a:rPr lang="ru-RU" dirty="0" smtClean="0"/>
            <a:t>І, </a:t>
          </a:r>
          <a:r>
            <a:rPr lang="ru-RU" dirty="0" err="1" smtClean="0"/>
            <a:t>нарешті</a:t>
          </a:r>
          <a:r>
            <a:rPr lang="ru-RU" dirty="0" smtClean="0"/>
            <a:t>, </a:t>
          </a:r>
          <a:r>
            <a:rPr lang="ru-RU" dirty="0" err="1" smtClean="0"/>
            <a:t>готувати</a:t>
          </a:r>
          <a:r>
            <a:rPr lang="ru-RU" dirty="0" smtClean="0"/>
            <a:t> самим, без </a:t>
          </a:r>
          <a:r>
            <a:rPr lang="ru-RU" dirty="0" err="1" smtClean="0"/>
            <a:t>жодних</a:t>
          </a:r>
          <a:r>
            <a:rPr lang="ru-RU" dirty="0" smtClean="0"/>
            <a:t> </a:t>
          </a:r>
          <a:r>
            <a:rPr lang="ru-RU" dirty="0" err="1" smtClean="0"/>
            <a:t>харчових</a:t>
          </a:r>
          <a:r>
            <a:rPr lang="ru-RU" dirty="0" smtClean="0"/>
            <a:t> добавок!</a:t>
          </a:r>
          <a:endParaRPr lang="ru-RU" dirty="0"/>
        </a:p>
      </dgm:t>
    </dgm:pt>
    <dgm:pt modelId="{63884E86-10B7-4A2A-9C3F-6F9BD0C88DB6}" type="parTrans" cxnId="{64BC38F8-D9CA-44D3-8CD8-3A225351C88D}">
      <dgm:prSet/>
      <dgm:spPr/>
      <dgm:t>
        <a:bodyPr/>
        <a:lstStyle/>
        <a:p>
          <a:endParaRPr lang="ru-RU"/>
        </a:p>
      </dgm:t>
    </dgm:pt>
    <dgm:pt modelId="{4A7E543F-55E2-42E2-BFF2-FD6351DB1777}" type="sibTrans" cxnId="{64BC38F8-D9CA-44D3-8CD8-3A225351C88D}">
      <dgm:prSet/>
      <dgm:spPr/>
      <dgm:t>
        <a:bodyPr/>
        <a:lstStyle/>
        <a:p>
          <a:endParaRPr lang="ru-RU"/>
        </a:p>
      </dgm:t>
    </dgm:pt>
    <dgm:pt modelId="{9DDC7D08-090C-400B-874F-4FC7CE330186}" type="pres">
      <dgm:prSet presAssocID="{F413338C-2EF2-4909-8226-6E173FB516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E9A874-892B-4673-B39E-CCC3DD364F8F}" type="pres">
      <dgm:prSet presAssocID="{05489A73-C553-446C-8BA0-B4214C235555}" presName="composite" presStyleCnt="0"/>
      <dgm:spPr/>
    </dgm:pt>
    <dgm:pt modelId="{7637B856-8A58-45A5-B533-C5964C7FD256}" type="pres">
      <dgm:prSet presAssocID="{05489A73-C553-446C-8BA0-B4214C235555}" presName="parTx" presStyleLbl="alignNode1" presStyleIdx="0" presStyleCnt="1" custLinFactNeighborY="45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0FE3F-3F76-4076-8C0D-C33DEAEE10FE}" type="pres">
      <dgm:prSet presAssocID="{05489A73-C553-446C-8BA0-B4214C235555}" presName="desTx" presStyleLbl="alignAccFollowNode1" presStyleIdx="0" presStyleCnt="1" custScaleY="92984" custLinFactNeighborX="-94" custLinFactNeighborY="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BC38F8-D9CA-44D3-8CD8-3A225351C88D}" srcId="{05489A73-C553-446C-8BA0-B4214C235555}" destId="{FBC4A629-609C-423A-866A-8D4B08092EEB}" srcOrd="8" destOrd="0" parTransId="{63884E86-10B7-4A2A-9C3F-6F9BD0C88DB6}" sibTransId="{4A7E543F-55E2-42E2-BFF2-FD6351DB1777}"/>
    <dgm:cxn modelId="{9B9B6029-A41F-4CEE-8C62-FCDFDA273437}" srcId="{F413338C-2EF2-4909-8226-6E173FB51638}" destId="{05489A73-C553-446C-8BA0-B4214C235555}" srcOrd="0" destOrd="0" parTransId="{FF07FCB8-02E6-4A36-9C81-4B4BC4AE0034}" sibTransId="{55323845-C84D-4F83-8E89-747A76D260C9}"/>
    <dgm:cxn modelId="{03BF9019-343A-45A4-8737-D36EA7777B85}" srcId="{05489A73-C553-446C-8BA0-B4214C235555}" destId="{9B268E13-D6F4-4A80-9FFC-8179D0FAA37E}" srcOrd="7" destOrd="0" parTransId="{5B88B50C-334C-4A10-B5DF-F27F9C3665F9}" sibTransId="{F15A7C6D-A943-4A7F-99C6-92901DD98378}"/>
    <dgm:cxn modelId="{F23A2412-CB2A-4D05-8D2C-FE71AE796261}" type="presOf" srcId="{05489A73-C553-446C-8BA0-B4214C235555}" destId="{7637B856-8A58-45A5-B533-C5964C7FD256}" srcOrd="0" destOrd="0" presId="urn:microsoft.com/office/officeart/2005/8/layout/hList1"/>
    <dgm:cxn modelId="{66E1D127-EB8B-4D8D-80CF-70065626F461}" type="presOf" srcId="{647A043F-1A66-42F6-80E0-EFA3A906B139}" destId="{DE80FE3F-3F76-4076-8C0D-C33DEAEE10FE}" srcOrd="0" destOrd="4" presId="urn:microsoft.com/office/officeart/2005/8/layout/hList1"/>
    <dgm:cxn modelId="{37F0C101-1EB4-4139-9B3F-BE673ED083AB}" srcId="{05489A73-C553-446C-8BA0-B4214C235555}" destId="{FE456587-183B-4ED1-9BCA-B481C2BF4831}" srcOrd="2" destOrd="0" parTransId="{B312C447-84F9-421F-AF71-A9406C7C26C0}" sibTransId="{D792B90D-09B5-408B-9156-CA96AAF7D46D}"/>
    <dgm:cxn modelId="{203E617E-4DAA-4C22-8D46-D731304876F0}" type="presOf" srcId="{DF2DC7AA-9D76-48D2-B993-82D67CE91DCB}" destId="{DE80FE3F-3F76-4076-8C0D-C33DEAEE10FE}" srcOrd="0" destOrd="6" presId="urn:microsoft.com/office/officeart/2005/8/layout/hList1"/>
    <dgm:cxn modelId="{DB38BE71-9545-4C14-8A37-3457F2BB05D8}" type="presOf" srcId="{FBC4A629-609C-423A-866A-8D4B08092EEB}" destId="{DE80FE3F-3F76-4076-8C0D-C33DEAEE10FE}" srcOrd="0" destOrd="8" presId="urn:microsoft.com/office/officeart/2005/8/layout/hList1"/>
    <dgm:cxn modelId="{44967818-DF04-4678-BBBC-031BFBDD32E5}" srcId="{05489A73-C553-446C-8BA0-B4214C235555}" destId="{3E8EADC1-ACB3-4A5E-814F-5F4602C63AA9}" srcOrd="5" destOrd="0" parTransId="{67AF183F-B407-4EC1-9BB0-362A9D39BB09}" sibTransId="{BAA50120-45D8-444F-936D-0FC731FA3503}"/>
    <dgm:cxn modelId="{38D24613-4048-447B-B95D-3EC87C48E9BC}" srcId="{05489A73-C553-446C-8BA0-B4214C235555}" destId="{4642D1B9-089E-43EA-8265-AC2DEA2DFF16}" srcOrd="1" destOrd="0" parTransId="{BA1CA602-6F40-471F-B824-0E8D16DE063F}" sibTransId="{25E6AC0E-E82B-49F3-AEE4-386D413898D4}"/>
    <dgm:cxn modelId="{60F5D3B4-95B4-40AB-93AB-9E4118F49005}" type="presOf" srcId="{4B394E8C-4889-4D34-A2D0-0A31E6219BE1}" destId="{DE80FE3F-3F76-4076-8C0D-C33DEAEE10FE}" srcOrd="0" destOrd="3" presId="urn:microsoft.com/office/officeart/2005/8/layout/hList1"/>
    <dgm:cxn modelId="{403B0EBF-9AD5-4E98-95FD-32A4A440D016}" type="presOf" srcId="{F413338C-2EF2-4909-8226-6E173FB51638}" destId="{9DDC7D08-090C-400B-874F-4FC7CE330186}" srcOrd="0" destOrd="0" presId="urn:microsoft.com/office/officeart/2005/8/layout/hList1"/>
    <dgm:cxn modelId="{1A01F8F6-1C84-47FA-9A9C-27990C689EA4}" type="presOf" srcId="{9B268E13-D6F4-4A80-9FFC-8179D0FAA37E}" destId="{DE80FE3F-3F76-4076-8C0D-C33DEAEE10FE}" srcOrd="0" destOrd="7" presId="urn:microsoft.com/office/officeart/2005/8/layout/hList1"/>
    <dgm:cxn modelId="{26B5A7ED-4F9F-42D4-8647-EDFED939E1B4}" srcId="{05489A73-C553-446C-8BA0-B4214C235555}" destId="{4B394E8C-4889-4D34-A2D0-0A31E6219BE1}" srcOrd="3" destOrd="0" parTransId="{D3456107-A688-4DD3-B00D-228D07D4EB7C}" sibTransId="{341C9624-C5C6-4F56-9919-F84DD4C2B898}"/>
    <dgm:cxn modelId="{5BD93BD8-63B6-43DC-97D2-7AADD1CEE705}" srcId="{05489A73-C553-446C-8BA0-B4214C235555}" destId="{DF2DC7AA-9D76-48D2-B993-82D67CE91DCB}" srcOrd="6" destOrd="0" parTransId="{D5E9F2DC-5A32-4CB4-8DF5-F6DF992A092D}" sibTransId="{2967C216-F670-46EF-B7CF-AA8E1F3633AF}"/>
    <dgm:cxn modelId="{26EF32A8-8FD0-464E-A5EE-EF4AE4DDBDCE}" type="presOf" srcId="{FE456587-183B-4ED1-9BCA-B481C2BF4831}" destId="{DE80FE3F-3F76-4076-8C0D-C33DEAEE10FE}" srcOrd="0" destOrd="2" presId="urn:microsoft.com/office/officeart/2005/8/layout/hList1"/>
    <dgm:cxn modelId="{C23C593C-7674-42BC-A64D-977DB97776F0}" type="presOf" srcId="{3E8EADC1-ACB3-4A5E-814F-5F4602C63AA9}" destId="{DE80FE3F-3F76-4076-8C0D-C33DEAEE10FE}" srcOrd="0" destOrd="5" presId="urn:microsoft.com/office/officeart/2005/8/layout/hList1"/>
    <dgm:cxn modelId="{92439318-22E4-4A2E-8860-310F86FECC3D}" type="presOf" srcId="{4642D1B9-089E-43EA-8265-AC2DEA2DFF16}" destId="{DE80FE3F-3F76-4076-8C0D-C33DEAEE10FE}" srcOrd="0" destOrd="1" presId="urn:microsoft.com/office/officeart/2005/8/layout/hList1"/>
    <dgm:cxn modelId="{1E74D4BF-1BEE-4344-BAD2-A670FE3C7329}" type="presOf" srcId="{6A093334-4335-42A3-AE5F-1196F9808415}" destId="{DE80FE3F-3F76-4076-8C0D-C33DEAEE10FE}" srcOrd="0" destOrd="0" presId="urn:microsoft.com/office/officeart/2005/8/layout/hList1"/>
    <dgm:cxn modelId="{79EA67EB-05B5-4782-BBF0-846D6FB68D2E}" srcId="{05489A73-C553-446C-8BA0-B4214C235555}" destId="{6A093334-4335-42A3-AE5F-1196F9808415}" srcOrd="0" destOrd="0" parTransId="{144D4B13-74FA-40EF-BBB6-BA7C3FAB81CC}" sibTransId="{7AFF0B06-5F7B-4000-AE16-48EE1CB0B4EC}"/>
    <dgm:cxn modelId="{1156B6C6-20D8-4C11-BD33-0E4C655F964F}" srcId="{05489A73-C553-446C-8BA0-B4214C235555}" destId="{647A043F-1A66-42F6-80E0-EFA3A906B139}" srcOrd="4" destOrd="0" parTransId="{71061FB9-7B34-4679-B7F9-3EE5D838DF40}" sibTransId="{F6987183-61E0-4A01-AC0A-56C2B474EDF1}"/>
    <dgm:cxn modelId="{9E128814-68A5-45DC-AA2A-F58669EDD96A}" type="presParOf" srcId="{9DDC7D08-090C-400B-874F-4FC7CE330186}" destId="{B1E9A874-892B-4673-B39E-CCC3DD364F8F}" srcOrd="0" destOrd="0" presId="urn:microsoft.com/office/officeart/2005/8/layout/hList1"/>
    <dgm:cxn modelId="{C620A390-1CB6-40BE-A380-F3A5742D0772}" type="presParOf" srcId="{B1E9A874-892B-4673-B39E-CCC3DD364F8F}" destId="{7637B856-8A58-45A5-B533-C5964C7FD256}" srcOrd="0" destOrd="0" presId="urn:microsoft.com/office/officeart/2005/8/layout/hList1"/>
    <dgm:cxn modelId="{90A01D64-5E59-4139-BA39-737AF9E5FE88}" type="presParOf" srcId="{B1E9A874-892B-4673-B39E-CCC3DD364F8F}" destId="{DE80FE3F-3F76-4076-8C0D-C33DEAEE10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7B856-8A58-45A5-B533-C5964C7FD256}">
      <dsp:nvSpPr>
        <dsp:cNvPr id="0" name=""/>
        <dsp:cNvSpPr/>
      </dsp:nvSpPr>
      <dsp:spPr>
        <a:xfrm>
          <a:off x="0" y="434051"/>
          <a:ext cx="9139663" cy="9105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Щоб</a:t>
          </a:r>
          <a:r>
            <a:rPr lang="ru-RU" sz="1800" kern="1200" dirty="0" smtClean="0"/>
            <a:t> бути </a:t>
          </a:r>
          <a:r>
            <a:rPr lang="ru-RU" sz="1800" kern="1200" dirty="0" err="1" smtClean="0"/>
            <a:t>здоровим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оберегти</a:t>
          </a:r>
          <a:r>
            <a:rPr lang="ru-RU" sz="1800" kern="1200" dirty="0" smtClean="0"/>
            <a:t> себе та свою родину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шкідливого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впливу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харчових</a:t>
          </a:r>
          <a:r>
            <a:rPr lang="ru-RU" sz="1800" kern="1200" dirty="0" smtClean="0"/>
            <a:t> добавок </a:t>
          </a:r>
          <a:r>
            <a:rPr lang="ru-RU" sz="1800" kern="1200" dirty="0" err="1" smtClean="0"/>
            <a:t>варто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слідувати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наступним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порадам</a:t>
          </a:r>
          <a:r>
            <a:rPr lang="ru-RU" sz="1800" kern="1200" dirty="0" smtClean="0"/>
            <a:t>:</a:t>
          </a:r>
          <a:br>
            <a:rPr lang="ru-RU" sz="1800" kern="1200" dirty="0" smtClean="0"/>
          </a:br>
          <a:endParaRPr lang="ru-RU" sz="1800" kern="1200" dirty="0"/>
        </a:p>
      </dsp:txBody>
      <dsp:txXfrm>
        <a:off x="0" y="434051"/>
        <a:ext cx="9139663" cy="910583"/>
      </dsp:txXfrm>
    </dsp:sp>
    <dsp:sp modelId="{DE80FE3F-3F76-4076-8C0D-C33DEAEE10FE}">
      <dsp:nvSpPr>
        <dsp:cNvPr id="0" name=""/>
        <dsp:cNvSpPr/>
      </dsp:nvSpPr>
      <dsp:spPr>
        <a:xfrm>
          <a:off x="0" y="1183049"/>
          <a:ext cx="9139663" cy="60623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Уважно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читати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етикетки</a:t>
          </a:r>
          <a:r>
            <a:rPr lang="ru-RU" sz="1800" kern="1200" dirty="0" smtClean="0"/>
            <a:t>, знати </a:t>
          </a:r>
          <a:r>
            <a:rPr lang="ru-RU" sz="1800" kern="1200" dirty="0" err="1" smtClean="0"/>
            <a:t>розшифровку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кодів</a:t>
          </a:r>
          <a:r>
            <a:rPr lang="ru-RU" sz="1800" kern="1200" dirty="0" smtClean="0"/>
            <a:t> і не </a:t>
          </a:r>
          <a:r>
            <a:rPr lang="ru-RU" sz="1800" kern="1200" dirty="0" err="1" smtClean="0"/>
            <a:t>звертати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уваги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квапливих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покупців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що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хапають</a:t>
          </a:r>
          <a:r>
            <a:rPr lang="ru-RU" sz="1800" kern="1200" dirty="0" smtClean="0"/>
            <a:t> все </a:t>
          </a:r>
          <a:r>
            <a:rPr lang="ru-RU" sz="1800" kern="1200" dirty="0" err="1" smtClean="0"/>
            <a:t>підряд</a:t>
          </a:r>
          <a:r>
            <a:rPr lang="ru-RU" sz="1800" kern="1200" dirty="0" smtClean="0"/>
            <a:t>.</a:t>
          </a:r>
          <a:br>
            <a:rPr lang="ru-RU" sz="1800" kern="1200" dirty="0" smtClean="0"/>
          </a:b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 </a:t>
          </a:r>
          <a:r>
            <a:rPr lang="ru-RU" sz="1800" kern="1200" dirty="0" err="1" smtClean="0"/>
            <a:t>купувати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продукти</a:t>
          </a:r>
          <a:r>
            <a:rPr lang="ru-RU" sz="1800" kern="1200" dirty="0" smtClean="0"/>
            <a:t> з </a:t>
          </a:r>
          <a:r>
            <a:rPr lang="ru-RU" sz="1800" kern="1200" dirty="0" err="1" smtClean="0"/>
            <a:t>неприродно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яскравим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забарвленням</a:t>
          </a:r>
          <a:r>
            <a:rPr lang="ru-RU" sz="1800" kern="1200" dirty="0" smtClean="0"/>
            <a:t>. </a:t>
          </a:r>
          <a:r>
            <a:rPr lang="ru-RU" sz="1800" kern="1200" dirty="0" err="1" smtClean="0"/>
            <a:t>Швидше</a:t>
          </a:r>
          <a:r>
            <a:rPr lang="ru-RU" sz="1800" kern="1200" dirty="0" smtClean="0"/>
            <a:t> за все, у них </a:t>
          </a:r>
          <a:r>
            <a:rPr lang="ru-RU" sz="1800" kern="1200" dirty="0" err="1" smtClean="0"/>
            <a:t>повно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барвників</a:t>
          </a:r>
          <a:r>
            <a:rPr lang="ru-RU" sz="1800" kern="1200" dirty="0" smtClean="0"/>
            <a:t>.</a:t>
          </a:r>
          <a:br>
            <a:rPr lang="ru-RU" sz="1800" kern="1200" dirty="0" smtClean="0"/>
          </a:b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 </a:t>
          </a:r>
          <a:r>
            <a:rPr lang="ru-RU" sz="1800" kern="1200" dirty="0" err="1" smtClean="0"/>
            <a:t>купувати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продукти</a:t>
          </a:r>
          <a:r>
            <a:rPr lang="ru-RU" sz="1800" kern="1200" dirty="0" smtClean="0"/>
            <a:t> з </a:t>
          </a:r>
          <a:r>
            <a:rPr lang="ru-RU" sz="1800" kern="1200" dirty="0" err="1" smtClean="0"/>
            <a:t>надмірно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тривалим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терміном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зберігання</a:t>
          </a:r>
          <a:r>
            <a:rPr lang="ru-RU" sz="1800" kern="1200" dirty="0" smtClean="0"/>
            <a:t>.</a:t>
          </a:r>
          <a:br>
            <a:rPr lang="ru-RU" sz="1800" kern="1200" dirty="0" smtClean="0"/>
          </a:b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Пам’ятати, що імпортні овочі та фрукти (яблука, лимони і т.д.) обробляють спеціальними речовинами для кращого зберігання та блиску.</a:t>
          </a:r>
          <a:br>
            <a:rPr lang="ru-RU" sz="1800" kern="1200" smtClean="0"/>
          </a:b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Чим </a:t>
          </a:r>
          <a:r>
            <a:rPr lang="ru-RU" sz="1800" kern="1200" dirty="0" err="1" smtClean="0"/>
            <a:t>меншим</a:t>
          </a:r>
          <a:r>
            <a:rPr lang="ru-RU" sz="1800" kern="1200" dirty="0" smtClean="0"/>
            <a:t> є список </a:t>
          </a:r>
          <a:r>
            <a:rPr lang="ru-RU" sz="1800" kern="1200" dirty="0" err="1" smtClean="0"/>
            <a:t>інгредієнтів</a:t>
          </a:r>
          <a:r>
            <a:rPr lang="ru-RU" sz="1800" kern="1200" dirty="0" smtClean="0"/>
            <a:t> в </a:t>
          </a:r>
          <a:r>
            <a:rPr lang="ru-RU" sz="1800" kern="1200" dirty="0" err="1" smtClean="0"/>
            <a:t>готових</a:t>
          </a:r>
          <a:r>
            <a:rPr lang="ru-RU" sz="1800" kern="1200" dirty="0" smtClean="0"/>
            <a:t> продуктах, </a:t>
          </a:r>
          <a:r>
            <a:rPr lang="ru-RU" sz="1800" kern="1200" dirty="0" err="1" smtClean="0"/>
            <a:t>тим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менше</a:t>
          </a:r>
          <a:r>
            <a:rPr lang="ru-RU" sz="1800" kern="1200" dirty="0" smtClean="0"/>
            <a:t> добавок. </a:t>
          </a:r>
          <a:r>
            <a:rPr lang="ru-RU" sz="1800" kern="1200" dirty="0" err="1" smtClean="0"/>
            <a:t>Продукти</a:t>
          </a:r>
          <a:r>
            <a:rPr lang="ru-RU" sz="1800" kern="1200" dirty="0" smtClean="0"/>
            <a:t> з </a:t>
          </a:r>
          <a:r>
            <a:rPr lang="ru-RU" sz="1800" kern="1200" dirty="0" err="1" smtClean="0"/>
            <a:t>вишуканим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пікантним</a:t>
          </a:r>
          <a:r>
            <a:rPr lang="ru-RU" sz="1800" kern="1200" dirty="0" smtClean="0"/>
            <a:t> смаком, </a:t>
          </a:r>
          <a:r>
            <a:rPr lang="ru-RU" sz="1800" kern="1200" dirty="0" err="1" smtClean="0"/>
            <a:t>швидше</a:t>
          </a:r>
          <a:r>
            <a:rPr lang="ru-RU" sz="1800" kern="1200" dirty="0" smtClean="0"/>
            <a:t> за все, </a:t>
          </a:r>
          <a:r>
            <a:rPr lang="ru-RU" sz="1800" kern="1200" dirty="0" err="1" smtClean="0"/>
            <a:t>містять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різні</a:t>
          </a:r>
          <a:r>
            <a:rPr lang="ru-RU" sz="1800" kern="1200" dirty="0" smtClean="0"/>
            <a:t> добавки;</a:t>
          </a:r>
          <a:br>
            <a:rPr lang="ru-RU" sz="1800" kern="1200" dirty="0" smtClean="0"/>
          </a:b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Замість</a:t>
          </a:r>
          <a:r>
            <a:rPr lang="ru-RU" sz="1800" kern="1200" dirty="0" smtClean="0"/>
            <a:t> того, </a:t>
          </a:r>
          <a:r>
            <a:rPr lang="ru-RU" sz="1800" kern="1200" dirty="0" err="1" smtClean="0"/>
            <a:t>щоб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купувати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готові</a:t>
          </a:r>
          <a:r>
            <a:rPr lang="ru-RU" sz="1800" kern="1200" dirty="0" smtClean="0"/>
            <a:t> соки, </a:t>
          </a:r>
          <a:r>
            <a:rPr lang="ru-RU" sz="1800" kern="1200" dirty="0" err="1" smtClean="0"/>
            <a:t>робити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їх</a:t>
          </a:r>
          <a:r>
            <a:rPr lang="ru-RU" sz="1800" kern="1200" dirty="0" smtClean="0"/>
            <a:t> самим.</a:t>
          </a:r>
          <a:br>
            <a:rPr lang="ru-RU" sz="1800" kern="1200" dirty="0" smtClean="0"/>
          </a:b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Обмежити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вживання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чіпсів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супів</a:t>
          </a:r>
          <a:r>
            <a:rPr lang="ru-RU" sz="1800" kern="1200" dirty="0" smtClean="0"/>
            <a:t> з пакетика, хот-</a:t>
          </a:r>
          <a:r>
            <a:rPr lang="ru-RU" sz="1800" kern="1200" dirty="0" err="1" smtClean="0"/>
            <a:t>догів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бургерів</a:t>
          </a:r>
          <a:r>
            <a:rPr lang="ru-RU" sz="1800" kern="1200" dirty="0" smtClean="0"/>
            <a:t>.</a:t>
          </a:r>
          <a:br>
            <a:rPr lang="ru-RU" sz="1800" kern="1200" dirty="0" smtClean="0"/>
          </a:b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Відмовитись від перероблених або законсервованих м'ясних продуктів, таких як ковбаса, сосиски.</a:t>
          </a:r>
          <a:br>
            <a:rPr lang="ru-RU" sz="1800" kern="1200" smtClean="0"/>
          </a:b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І, </a:t>
          </a:r>
          <a:r>
            <a:rPr lang="ru-RU" sz="1800" kern="1200" dirty="0" err="1" smtClean="0"/>
            <a:t>нарешті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готувати</a:t>
          </a:r>
          <a:r>
            <a:rPr lang="ru-RU" sz="1800" kern="1200" dirty="0" smtClean="0"/>
            <a:t> самим, без </a:t>
          </a:r>
          <a:r>
            <a:rPr lang="ru-RU" sz="1800" kern="1200" dirty="0" err="1" smtClean="0"/>
            <a:t>жодних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харчових</a:t>
          </a:r>
          <a:r>
            <a:rPr lang="ru-RU" sz="1800" kern="1200" dirty="0" smtClean="0"/>
            <a:t> добавок!</a:t>
          </a:r>
          <a:endParaRPr lang="ru-RU" sz="1800" kern="1200" dirty="0"/>
        </a:p>
      </dsp:txBody>
      <dsp:txXfrm>
        <a:off x="0" y="1183049"/>
        <a:ext cx="9139663" cy="6062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away.php?to=http://www.refine.org.ua/pageid-4782-2.html" TargetMode="External"/><Relationship Id="rId3" Type="http://schemas.openxmlformats.org/officeDocument/2006/relationships/hyperlink" Target="https://vk.com/away.php?to=http://www.timer.dp.ua/databank/marks/food.htm" TargetMode="External"/><Relationship Id="rId7" Type="http://schemas.openxmlformats.org/officeDocument/2006/relationships/hyperlink" Target="https://vk.com/away.php?to=http://www.epochtimes.com.ua/gurme/helpful-hint/shkidlyvi-harchovi-dobavky-v18703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away.php?to=http://www.otruta.com/" TargetMode="External"/><Relationship Id="rId5" Type="http://schemas.openxmlformats.org/officeDocument/2006/relationships/hyperlink" Target="https://vk.com/away.php?to=http://%CE%D2%D0%D3%D2%C0.com" TargetMode="External"/><Relationship Id="rId4" Type="http://schemas.openxmlformats.org/officeDocument/2006/relationships/hyperlink" Target="https://vk.com/away.php?to=http://www.consumerinfo.org.ua/ine/" TargetMode="External"/><Relationship Id="rId9" Type="http://schemas.openxmlformats.org/officeDocument/2006/relationships/hyperlink" Target="https://vk.com/away.php?to=http://dobavkam.ne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vk.me/c622618/v622618028/1c511/Hulr6ePHp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515" y="-243408"/>
            <a:ext cx="101934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1268760"/>
            <a:ext cx="9453422" cy="20385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Е-числа</a:t>
            </a:r>
            <a:endParaRPr lang="ru-RU" sz="20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6188" y="5517232"/>
            <a:ext cx="4852395" cy="11045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uk-UA" dirty="0" smtClean="0"/>
              <a:t>Підготували учні 11-І </a:t>
            </a:r>
            <a:r>
              <a:rPr lang="uk-UA" dirty="0" smtClean="0"/>
              <a:t>класу</a:t>
            </a:r>
            <a:endParaRPr lang="en-US" dirty="0" smtClean="0"/>
          </a:p>
          <a:p>
            <a:r>
              <a:rPr lang="uk-UA" dirty="0" smtClean="0"/>
              <a:t>Черкаської спеціалізованої школи №13</a:t>
            </a:r>
            <a:endParaRPr lang="uk-UA" dirty="0" smtClean="0"/>
          </a:p>
          <a:p>
            <a:r>
              <a:rPr lang="uk-UA" dirty="0" err="1" smtClean="0"/>
              <a:t>Білокінь</a:t>
            </a:r>
            <a:r>
              <a:rPr lang="uk-UA" dirty="0" smtClean="0"/>
              <a:t> Анастасія</a:t>
            </a:r>
          </a:p>
          <a:p>
            <a:r>
              <a:rPr lang="uk-UA" dirty="0" err="1" smtClean="0"/>
              <a:t>Левченко</a:t>
            </a:r>
            <a:r>
              <a:rPr lang="uk-UA" dirty="0" smtClean="0"/>
              <a:t> Таміла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21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p.vk.me/c622618/v622618028/1c5ad/lWGDwX7TTy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88640"/>
            <a:ext cx="978858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59046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Мова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зокрема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йшла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про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апельсиновий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сік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кальцієм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печиво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 антиоксидантами, маргарин,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знижує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рівень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холестерину, пироги з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харчовими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волокнами, 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також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напої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сухі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сніданки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чіпси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 добавками на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рослинної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сировини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Аргументуючи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свою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вимогу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Річард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Блюменталь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заявив,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ґрунтуючись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деяких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даних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"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окремі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добавки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можуть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заважати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лікарських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препаратів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Очевидно,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існують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й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інші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побічні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ефекти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які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не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виявлені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384713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2.aif.ru/public/article/big/365/7fe92a93ff63fadb91866bbb568d9a2f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2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68" y="332656"/>
            <a:ext cx="8291264" cy="6120680"/>
          </a:xfrm>
          <a:solidFill>
            <a:schemeClr val="accent6">
              <a:lumMod val="75000"/>
              <a:alpha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300" dirty="0"/>
              <a:t>Як у воду </a:t>
            </a:r>
            <a:r>
              <a:rPr lang="ru-RU" sz="3300" dirty="0" err="1"/>
              <a:t>дивився</a:t>
            </a:r>
            <a:r>
              <a:rPr lang="ru-RU" sz="3300" dirty="0"/>
              <a:t>. </a:t>
            </a:r>
            <a:r>
              <a:rPr lang="ru-RU" sz="3300" dirty="0" err="1"/>
              <a:t>Трьома</a:t>
            </a:r>
            <a:r>
              <a:rPr lang="ru-RU" sz="3300" dirty="0"/>
              <a:t> </a:t>
            </a:r>
            <a:r>
              <a:rPr lang="ru-RU" sz="3300" dirty="0" err="1"/>
              <a:t>місяцями</a:t>
            </a:r>
            <a:r>
              <a:rPr lang="ru-RU" sz="3300" dirty="0"/>
              <a:t> </a:t>
            </a:r>
            <a:r>
              <a:rPr lang="ru-RU" sz="3300" dirty="0" err="1"/>
              <a:t>пізніше</a:t>
            </a:r>
            <a:r>
              <a:rPr lang="ru-RU" sz="3300" dirty="0"/>
              <a:t> </a:t>
            </a:r>
            <a:r>
              <a:rPr lang="ru-RU" sz="3300" dirty="0" err="1"/>
              <a:t>група</a:t>
            </a:r>
            <a:r>
              <a:rPr lang="ru-RU" sz="3300" dirty="0"/>
              <a:t> </a:t>
            </a:r>
            <a:r>
              <a:rPr lang="ru-RU" sz="3300" dirty="0" err="1"/>
              <a:t>французьких</a:t>
            </a:r>
            <a:r>
              <a:rPr lang="ru-RU" sz="3300" dirty="0"/>
              <a:t> </a:t>
            </a:r>
            <a:r>
              <a:rPr lang="ru-RU" sz="3300" dirty="0" err="1"/>
              <a:t>дослідників</a:t>
            </a:r>
            <a:r>
              <a:rPr lang="ru-RU" sz="3300" dirty="0"/>
              <a:t>, </a:t>
            </a:r>
            <a:r>
              <a:rPr lang="ru-RU" sz="3300" dirty="0" err="1"/>
              <a:t>які</a:t>
            </a:r>
            <a:r>
              <a:rPr lang="ru-RU" sz="3300" dirty="0"/>
              <a:t> </a:t>
            </a:r>
            <a:r>
              <a:rPr lang="ru-RU" sz="3300" dirty="0" err="1"/>
              <a:t>вивчали</a:t>
            </a:r>
            <a:r>
              <a:rPr lang="ru-RU" sz="3300" dirty="0"/>
              <a:t> </a:t>
            </a:r>
            <a:r>
              <a:rPr lang="ru-RU" sz="3300" dirty="0" err="1"/>
              <a:t>властивості</a:t>
            </a:r>
            <a:r>
              <a:rPr lang="ru-RU" sz="3300" dirty="0"/>
              <a:t> </a:t>
            </a:r>
            <a:r>
              <a:rPr lang="ru-RU" sz="3300" dirty="0" err="1"/>
              <a:t>харчових</a:t>
            </a:r>
            <a:r>
              <a:rPr lang="ru-RU" sz="3300" dirty="0"/>
              <a:t> волокон, заявила, </a:t>
            </a:r>
            <a:r>
              <a:rPr lang="ru-RU" sz="3300" dirty="0" err="1"/>
              <a:t>що</a:t>
            </a:r>
            <a:r>
              <a:rPr lang="ru-RU" sz="3300" dirty="0"/>
              <a:t> вони не </a:t>
            </a:r>
            <a:r>
              <a:rPr lang="ru-RU" sz="3300" dirty="0" err="1"/>
              <a:t>тільки</a:t>
            </a:r>
            <a:r>
              <a:rPr lang="ru-RU" sz="3300" dirty="0"/>
              <a:t> не </a:t>
            </a:r>
            <a:r>
              <a:rPr lang="ru-RU" sz="3300" dirty="0" err="1"/>
              <a:t>захищають</a:t>
            </a:r>
            <a:r>
              <a:rPr lang="ru-RU" sz="3300" dirty="0"/>
              <a:t> </a:t>
            </a:r>
            <a:r>
              <a:rPr lang="ru-RU" sz="3300" dirty="0" err="1"/>
              <a:t>від</a:t>
            </a:r>
            <a:r>
              <a:rPr lang="ru-RU" sz="3300" dirty="0"/>
              <a:t> раку кишечника, а й </a:t>
            </a:r>
            <a:r>
              <a:rPr lang="ru-RU" sz="3300" dirty="0" err="1"/>
              <a:t>можуть</a:t>
            </a:r>
            <a:r>
              <a:rPr lang="ru-RU" sz="3300" dirty="0"/>
              <a:t> </a:t>
            </a:r>
            <a:r>
              <a:rPr lang="ru-RU" sz="3300" dirty="0" err="1"/>
              <a:t>його</a:t>
            </a:r>
            <a:r>
              <a:rPr lang="ru-RU" sz="3300" dirty="0"/>
              <a:t> </a:t>
            </a:r>
            <a:r>
              <a:rPr lang="ru-RU" sz="3300" dirty="0" err="1"/>
              <a:t>спровокувати</a:t>
            </a:r>
            <a:r>
              <a:rPr lang="ru-RU" sz="3300" dirty="0"/>
              <a:t>. </a:t>
            </a:r>
            <a:r>
              <a:rPr lang="ru-RU" sz="3300" dirty="0" err="1"/>
              <a:t>Протягом</a:t>
            </a:r>
            <a:r>
              <a:rPr lang="ru-RU" sz="3300" dirty="0"/>
              <a:t> </a:t>
            </a:r>
            <a:r>
              <a:rPr lang="ru-RU" sz="3300" dirty="0" err="1"/>
              <a:t>трьох</a:t>
            </a:r>
            <a:r>
              <a:rPr lang="ru-RU" sz="3300" dirty="0"/>
              <a:t> </a:t>
            </a:r>
            <a:r>
              <a:rPr lang="ru-RU" sz="3300" dirty="0" err="1"/>
              <a:t>років</a:t>
            </a:r>
            <a:r>
              <a:rPr lang="ru-RU" sz="3300" dirty="0"/>
              <a:t> вони </a:t>
            </a:r>
            <a:r>
              <a:rPr lang="ru-RU" sz="3300" dirty="0" err="1"/>
              <a:t>спостерігали</a:t>
            </a:r>
            <a:r>
              <a:rPr lang="ru-RU" sz="3300" dirty="0"/>
              <a:t> за 552 </a:t>
            </a:r>
            <a:r>
              <a:rPr lang="ru-RU" sz="3300" dirty="0" err="1"/>
              <a:t>добровольцями</a:t>
            </a:r>
            <a:r>
              <a:rPr lang="ru-RU" sz="3300" dirty="0"/>
              <a:t> з </a:t>
            </a:r>
            <a:r>
              <a:rPr lang="ru-RU" sz="3300" dirty="0" err="1"/>
              <a:t>передраковими</a:t>
            </a:r>
            <a:r>
              <a:rPr lang="ru-RU" sz="3300" dirty="0"/>
              <a:t> </a:t>
            </a:r>
            <a:r>
              <a:rPr lang="ru-RU" sz="3300" dirty="0" err="1"/>
              <a:t>змінами</a:t>
            </a:r>
            <a:r>
              <a:rPr lang="ru-RU" sz="3300" dirty="0"/>
              <a:t> в кишечнику. Половина </a:t>
            </a:r>
            <a:r>
              <a:rPr lang="ru-RU" sz="3300" dirty="0" err="1"/>
              <a:t>випробовуваних</a:t>
            </a:r>
            <a:r>
              <a:rPr lang="ru-RU" sz="3300" dirty="0"/>
              <a:t> </a:t>
            </a:r>
            <a:r>
              <a:rPr lang="ru-RU" sz="3300" dirty="0" err="1"/>
              <a:t>харчувалася</a:t>
            </a:r>
            <a:r>
              <a:rPr lang="ru-RU" sz="3300" dirty="0"/>
              <a:t>, як </a:t>
            </a:r>
            <a:r>
              <a:rPr lang="ru-RU" sz="3300" dirty="0" err="1"/>
              <a:t>зазвичай</a:t>
            </a:r>
            <a:r>
              <a:rPr lang="ru-RU" sz="3300" dirty="0"/>
              <a:t>, </a:t>
            </a:r>
            <a:r>
              <a:rPr lang="ru-RU" sz="3300" dirty="0" err="1"/>
              <a:t>другій</a:t>
            </a:r>
            <a:r>
              <a:rPr lang="ru-RU" sz="3300" dirty="0"/>
              <a:t> </a:t>
            </a:r>
            <a:r>
              <a:rPr lang="ru-RU" sz="3300" dirty="0" err="1"/>
              <a:t>половині</a:t>
            </a:r>
            <a:r>
              <a:rPr lang="ru-RU" sz="3300" dirty="0"/>
              <a:t> в </a:t>
            </a:r>
            <a:r>
              <a:rPr lang="ru-RU" sz="3300" dirty="0" err="1"/>
              <a:t>їжу</a:t>
            </a:r>
            <a:r>
              <a:rPr lang="ru-RU" sz="3300" dirty="0"/>
              <a:t> ввели добавку на </a:t>
            </a:r>
            <a:r>
              <a:rPr lang="ru-RU" sz="3300" dirty="0" err="1"/>
              <a:t>основі</a:t>
            </a:r>
            <a:r>
              <a:rPr lang="ru-RU" sz="3300" dirty="0"/>
              <a:t> </a:t>
            </a:r>
            <a:r>
              <a:rPr lang="ru-RU" sz="3300" dirty="0" err="1"/>
              <a:t>лушпиння</a:t>
            </a:r>
            <a:r>
              <a:rPr lang="ru-RU" sz="3300" dirty="0"/>
              <a:t> </a:t>
            </a:r>
            <a:r>
              <a:rPr lang="ru-RU" sz="3300" dirty="0" err="1"/>
              <a:t>ісфагули</a:t>
            </a:r>
            <a:r>
              <a:rPr lang="ru-RU" sz="3300" dirty="0"/>
              <a:t>. І </a:t>
            </a:r>
            <a:r>
              <a:rPr lang="ru-RU" sz="3300" dirty="0" err="1"/>
              <a:t>що</a:t>
            </a:r>
            <a:r>
              <a:rPr lang="ru-RU" sz="3300" dirty="0"/>
              <a:t> ж? У </a:t>
            </a:r>
            <a:r>
              <a:rPr lang="ru-RU" sz="3300" dirty="0" err="1"/>
              <a:t>першій</a:t>
            </a:r>
            <a:r>
              <a:rPr lang="ru-RU" sz="3300" dirty="0"/>
              <a:t> </a:t>
            </a:r>
            <a:r>
              <a:rPr lang="ru-RU" sz="3300" dirty="0" err="1"/>
              <a:t>групі</a:t>
            </a:r>
            <a:r>
              <a:rPr lang="ru-RU" sz="3300" dirty="0"/>
              <a:t> </a:t>
            </a:r>
            <a:r>
              <a:rPr lang="ru-RU" sz="3300" dirty="0" err="1"/>
              <a:t>захворіло</a:t>
            </a:r>
            <a:r>
              <a:rPr lang="ru-RU" sz="3300" dirty="0"/>
              <a:t> </a:t>
            </a:r>
            <a:r>
              <a:rPr lang="ru-RU" sz="3300" dirty="0" err="1"/>
              <a:t>всього</a:t>
            </a:r>
            <a:r>
              <a:rPr lang="ru-RU" sz="3300" dirty="0"/>
              <a:t> 20%, у </a:t>
            </a:r>
            <a:r>
              <a:rPr lang="ru-RU" sz="3300" dirty="0" err="1"/>
              <a:t>другій</a:t>
            </a:r>
            <a:r>
              <a:rPr lang="ru-RU" sz="3300" dirty="0"/>
              <a:t> - 29%. </a:t>
            </a:r>
          </a:p>
        </p:txBody>
      </p:sp>
    </p:spTree>
    <p:extLst>
      <p:ext uri="{BB962C8B-B14F-4D97-AF65-F5344CB8AC3E}">
        <p14:creationId xmlns:p14="http://schemas.microsoft.com/office/powerpoint/2010/main" val="313133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p.vk.me/c622618/v622618028/1c521/4lEaTltK1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002" y="-190108"/>
            <a:ext cx="10076048" cy="70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104456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У </a:t>
            </a:r>
            <a:r>
              <a:rPr lang="ru-RU" sz="3600" dirty="0" err="1"/>
              <a:t>серпні</a:t>
            </a:r>
            <a:r>
              <a:rPr lang="ru-RU" sz="3600" dirty="0"/>
              <a:t> 2002 року масла у </a:t>
            </a:r>
            <a:r>
              <a:rPr lang="ru-RU" sz="3600" dirty="0" err="1"/>
              <a:t>вогонь</a:t>
            </a:r>
            <a:r>
              <a:rPr lang="ru-RU" sz="3600" dirty="0"/>
              <a:t> </a:t>
            </a:r>
            <a:r>
              <a:rPr lang="ru-RU" sz="3600" dirty="0" err="1"/>
              <a:t>підлила</a:t>
            </a:r>
            <a:r>
              <a:rPr lang="ru-RU" sz="3600" dirty="0"/>
              <a:t> </a:t>
            </a:r>
            <a:r>
              <a:rPr lang="ru-RU" sz="3600" dirty="0" err="1"/>
              <a:t>міністр</a:t>
            </a:r>
            <a:r>
              <a:rPr lang="ru-RU" sz="3600" dirty="0"/>
              <a:t> </a:t>
            </a:r>
            <a:r>
              <a:rPr lang="ru-RU" sz="3600" dirty="0" err="1"/>
              <a:t>охорони</a:t>
            </a:r>
            <a:r>
              <a:rPr lang="ru-RU" sz="3600" dirty="0"/>
              <a:t> </a:t>
            </a:r>
            <a:r>
              <a:rPr lang="ru-RU" sz="3600" dirty="0" err="1"/>
              <a:t>здоров'я</a:t>
            </a:r>
            <a:r>
              <a:rPr lang="ru-RU" sz="3600" dirty="0"/>
              <a:t> </a:t>
            </a:r>
            <a:r>
              <a:rPr lang="ru-RU" sz="3600" dirty="0" err="1"/>
              <a:t>Бельгії</a:t>
            </a:r>
            <a:r>
              <a:rPr lang="ru-RU" sz="3600" dirty="0"/>
              <a:t> Магда </a:t>
            </a:r>
            <a:r>
              <a:rPr lang="ru-RU" sz="3600" dirty="0" err="1"/>
              <a:t>Елвоерт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звернулася</a:t>
            </a:r>
            <a:r>
              <a:rPr lang="ru-RU" sz="3600" dirty="0"/>
              <a:t> до </a:t>
            </a:r>
            <a:r>
              <a:rPr lang="ru-RU" sz="3600" dirty="0" err="1"/>
              <a:t>керівництва</a:t>
            </a:r>
            <a:r>
              <a:rPr lang="ru-RU" sz="3600" dirty="0"/>
              <a:t> </a:t>
            </a:r>
            <a:r>
              <a:rPr lang="ru-RU" sz="3600" dirty="0" err="1"/>
              <a:t>Євросоюзу</a:t>
            </a:r>
            <a:r>
              <a:rPr lang="ru-RU" sz="3600" dirty="0"/>
              <a:t> </a:t>
            </a:r>
            <a:r>
              <a:rPr lang="ru-RU" sz="3600" dirty="0" err="1"/>
              <a:t>із</a:t>
            </a:r>
            <a:r>
              <a:rPr lang="ru-RU" sz="3600" dirty="0"/>
              <a:t> </a:t>
            </a:r>
            <a:r>
              <a:rPr lang="ru-RU" sz="3600" dirty="0" err="1"/>
              <a:t>закликом</a:t>
            </a:r>
            <a:r>
              <a:rPr lang="ru-RU" sz="3600" dirty="0"/>
              <a:t> </a:t>
            </a:r>
            <a:r>
              <a:rPr lang="ru-RU" sz="3600" dirty="0" err="1"/>
              <a:t>заборонити</a:t>
            </a:r>
            <a:r>
              <a:rPr lang="ru-RU" sz="3600" dirty="0"/>
              <a:t> на </a:t>
            </a:r>
            <a:r>
              <a:rPr lang="ru-RU" sz="3600" dirty="0" err="1"/>
              <a:t>території</a:t>
            </a:r>
            <a:r>
              <a:rPr lang="ru-RU" sz="3600" dirty="0"/>
              <a:t> ЄС </a:t>
            </a:r>
            <a:r>
              <a:rPr lang="ru-RU" sz="3600" dirty="0" err="1"/>
              <a:t>жувальну</a:t>
            </a:r>
            <a:r>
              <a:rPr lang="ru-RU" sz="3600" dirty="0"/>
              <a:t> </a:t>
            </a:r>
            <a:r>
              <a:rPr lang="ru-RU" sz="3600" dirty="0" err="1"/>
              <a:t>гумку</a:t>
            </a:r>
            <a:r>
              <a:rPr lang="ru-RU" sz="3600" dirty="0"/>
              <a:t> і </a:t>
            </a:r>
            <a:r>
              <a:rPr lang="ru-RU" sz="3600" dirty="0" err="1"/>
              <a:t>пігулки</a:t>
            </a:r>
            <a:r>
              <a:rPr lang="ru-RU" sz="3600" dirty="0"/>
              <a:t> з фтором, </a:t>
            </a:r>
            <a:r>
              <a:rPr lang="ru-RU" sz="3600" dirty="0" err="1"/>
              <a:t>які</a:t>
            </a:r>
            <a:r>
              <a:rPr lang="ru-RU" sz="3600" dirty="0"/>
              <a:t>, </a:t>
            </a:r>
            <a:r>
              <a:rPr lang="ru-RU" sz="3600" dirty="0" err="1"/>
              <a:t>звичайно</a:t>
            </a:r>
            <a:r>
              <a:rPr lang="ru-RU" sz="3600" dirty="0"/>
              <a:t>, </a:t>
            </a:r>
            <a:r>
              <a:rPr lang="ru-RU" sz="3600" dirty="0" err="1"/>
              <a:t>захищають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карієсу</a:t>
            </a:r>
            <a:r>
              <a:rPr lang="ru-RU" sz="3600" dirty="0"/>
              <a:t>, але, з </a:t>
            </a:r>
            <a:r>
              <a:rPr lang="ru-RU" sz="3600" dirty="0" err="1"/>
              <a:t>іншого</a:t>
            </a:r>
            <a:r>
              <a:rPr lang="ru-RU" sz="3600" dirty="0"/>
              <a:t> боку, </a:t>
            </a:r>
            <a:r>
              <a:rPr lang="ru-RU" sz="3600" dirty="0" err="1"/>
              <a:t>провокують</a:t>
            </a:r>
            <a:r>
              <a:rPr lang="ru-RU" sz="3600" dirty="0"/>
              <a:t> остеопороз.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08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stromeridian.ru/exclusive/assets/images/img/2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65" y="-171400"/>
            <a:ext cx="7100073" cy="71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917" y="908720"/>
            <a:ext cx="8568952" cy="521744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А ось </a:t>
            </a:r>
            <a:r>
              <a:rPr lang="ru-RU" dirty="0" err="1"/>
              <a:t>американська</a:t>
            </a:r>
            <a:r>
              <a:rPr lang="ru-RU" dirty="0"/>
              <a:t> </a:t>
            </a:r>
            <a:r>
              <a:rPr lang="ru-RU" dirty="0" err="1"/>
              <a:t>біотехнологічна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en-US" dirty="0" err="1"/>
              <a:t>Intralytix</a:t>
            </a:r>
            <a:r>
              <a:rPr lang="en-US" dirty="0"/>
              <a:t> </a:t>
            </a:r>
            <a:r>
              <a:rPr lang="ru-RU" dirty="0" err="1"/>
              <a:t>запропонувала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добавок </a:t>
            </a:r>
            <a:r>
              <a:rPr lang="ru-RU" dirty="0" err="1"/>
              <a:t>віруси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ноу-хау дозволить </a:t>
            </a:r>
            <a:r>
              <a:rPr lang="ru-RU" dirty="0" err="1"/>
              <a:t>впоратися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спалахами</a:t>
            </a:r>
            <a:r>
              <a:rPr lang="ru-RU" dirty="0"/>
              <a:t> такого </a:t>
            </a:r>
            <a:r>
              <a:rPr lang="ru-RU" dirty="0" err="1"/>
              <a:t>небезпечного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як </a:t>
            </a:r>
            <a:r>
              <a:rPr lang="ru-RU" dirty="0" err="1"/>
              <a:t>лістеріоз</a:t>
            </a:r>
            <a:r>
              <a:rPr lang="ru-RU" dirty="0"/>
              <a:t>. </a:t>
            </a:r>
            <a:r>
              <a:rPr lang="ru-RU" dirty="0" err="1"/>
              <a:t>Біологами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коктейль з 6 </a:t>
            </a:r>
            <a:r>
              <a:rPr lang="ru-RU" dirty="0" err="1"/>
              <a:t>вірусів</a:t>
            </a:r>
            <a:r>
              <a:rPr lang="ru-RU" dirty="0"/>
              <a:t>, </a:t>
            </a:r>
            <a:r>
              <a:rPr lang="ru-RU" dirty="0" err="1"/>
              <a:t>згубних</a:t>
            </a:r>
            <a:r>
              <a:rPr lang="ru-RU" dirty="0"/>
              <a:t> для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en-US" dirty="0"/>
              <a:t>Listeria </a:t>
            </a:r>
            <a:r>
              <a:rPr lang="en-US" dirty="0" err="1"/>
              <a:t>monocytogenes</a:t>
            </a:r>
            <a:r>
              <a:rPr lang="en-US" dirty="0"/>
              <a:t>, </a:t>
            </a:r>
            <a:r>
              <a:rPr lang="ru-RU" dirty="0"/>
              <a:t>але абсолютно </a:t>
            </a:r>
            <a:r>
              <a:rPr lang="ru-RU" dirty="0" err="1"/>
              <a:t>безпечних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Управління</a:t>
            </a:r>
            <a:r>
              <a:rPr lang="ru-RU" dirty="0"/>
              <a:t> з контролю за </a:t>
            </a:r>
            <a:r>
              <a:rPr lang="ru-RU" dirty="0" err="1"/>
              <a:t>харчовими</a:t>
            </a:r>
            <a:r>
              <a:rPr lang="ru-RU" dirty="0"/>
              <a:t> продуктами і медикаментами США (</a:t>
            </a:r>
            <a:r>
              <a:rPr lang="en-US" dirty="0"/>
              <a:t>FDA) </a:t>
            </a:r>
            <a:r>
              <a:rPr lang="ru-RU" dirty="0" err="1"/>
              <a:t>вже</a:t>
            </a:r>
            <a:r>
              <a:rPr lang="ru-RU" dirty="0"/>
              <a:t> дало добро на </a:t>
            </a:r>
            <a:r>
              <a:rPr lang="ru-RU" dirty="0" err="1"/>
              <a:t>обробку</a:t>
            </a:r>
            <a:r>
              <a:rPr lang="ru-RU" dirty="0"/>
              <a:t> ним шинки, </a:t>
            </a:r>
            <a:r>
              <a:rPr lang="ru-RU" dirty="0" err="1"/>
              <a:t>хотдогів</a:t>
            </a:r>
            <a:r>
              <a:rPr lang="ru-RU" dirty="0"/>
              <a:t>, сосисок, </a:t>
            </a:r>
            <a:r>
              <a:rPr lang="ru-RU" dirty="0" err="1"/>
              <a:t>ковбас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м'ясних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521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dikforum.ru/news/uploads/posts/2011-08/1313659911_krasitel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55576"/>
            <a:ext cx="9324528" cy="1030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44" y="44624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/>
              <a:t>Майже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ми </a:t>
            </a:r>
            <a:r>
              <a:rPr lang="ru-RU" dirty="0" err="1"/>
              <a:t>їмо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,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харчові</a:t>
            </a:r>
            <a:r>
              <a:rPr lang="ru-RU" dirty="0"/>
              <a:t> добавки.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5040560"/>
          </a:xfrm>
          <a:solidFill>
            <a:schemeClr val="bg1">
              <a:alpha val="71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Зокрема</a:t>
            </a:r>
            <a:r>
              <a:rPr lang="ru-RU" dirty="0"/>
              <a:t>, </a:t>
            </a:r>
            <a:r>
              <a:rPr lang="ru-RU" dirty="0" err="1"/>
              <a:t>рибні</a:t>
            </a:r>
            <a:r>
              <a:rPr lang="ru-RU" dirty="0"/>
              <a:t> </a:t>
            </a:r>
            <a:r>
              <a:rPr lang="ru-RU" dirty="0" err="1"/>
              <a:t>пресерви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консервант Е-211,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раку. </a:t>
            </a:r>
            <a:r>
              <a:rPr lang="ru-RU" dirty="0" err="1"/>
              <a:t>Рулети</a:t>
            </a:r>
            <a:r>
              <a:rPr lang="ru-RU" dirty="0"/>
              <a:t> з </a:t>
            </a:r>
            <a:r>
              <a:rPr lang="ru-RU" dirty="0" err="1"/>
              <a:t>оселедця</a:t>
            </a:r>
            <a:r>
              <a:rPr lang="ru-RU" dirty="0"/>
              <a:t> з </a:t>
            </a:r>
            <a:r>
              <a:rPr lang="ru-RU" dirty="0" err="1"/>
              <a:t>огірком</a:t>
            </a:r>
            <a:r>
              <a:rPr lang="ru-RU" dirty="0"/>
              <a:t> "Санта-</a:t>
            </a:r>
            <a:r>
              <a:rPr lang="ru-RU" dirty="0" err="1"/>
              <a:t>Бремор"містять</a:t>
            </a:r>
            <a:r>
              <a:rPr lang="ru-RU" dirty="0"/>
              <a:t> </a:t>
            </a:r>
            <a:r>
              <a:rPr lang="ru-RU" dirty="0" err="1"/>
              <a:t>ракоутворюючі</a:t>
            </a:r>
            <a:r>
              <a:rPr lang="ru-RU" dirty="0"/>
              <a:t> добавки Е-330, Е-331, Е-339,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крім</a:t>
            </a:r>
            <a:r>
              <a:rPr lang="ru-RU" dirty="0"/>
              <a:t> того </a:t>
            </a:r>
            <a:r>
              <a:rPr lang="ru-RU" dirty="0" err="1"/>
              <a:t>підвищують</a:t>
            </a:r>
            <a:r>
              <a:rPr lang="ru-RU" dirty="0"/>
              <a:t> холестерин. </a:t>
            </a:r>
            <a:r>
              <a:rPr lang="ru-RU" dirty="0" err="1"/>
              <a:t>Плавленим</a:t>
            </a:r>
            <a:r>
              <a:rPr lang="ru-RU" dirty="0"/>
              <a:t> </a:t>
            </a:r>
            <a:r>
              <a:rPr lang="ru-RU" dirty="0" err="1"/>
              <a:t>сирком</a:t>
            </a:r>
            <a:r>
              <a:rPr lang="ru-RU" dirty="0"/>
              <a:t> "Дружба”,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їсти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надмірно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холестерин в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емульгатори</a:t>
            </a:r>
            <a:r>
              <a:rPr lang="ru-RU" dirty="0"/>
              <a:t> Е-450 і Е-451. </a:t>
            </a:r>
            <a:r>
              <a:rPr lang="ru-RU" dirty="0" err="1"/>
              <a:t>Ковбасний</a:t>
            </a:r>
            <a:r>
              <a:rPr lang="ru-RU" dirty="0"/>
              <a:t> сир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консервантів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Е-451, Е-452, Е-412, Е-415, </a:t>
            </a:r>
            <a:r>
              <a:rPr lang="ru-RU" dirty="0" err="1"/>
              <a:t>які</a:t>
            </a:r>
            <a:r>
              <a:rPr lang="ru-RU" dirty="0"/>
              <a:t> негативно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спричиняючи</a:t>
            </a:r>
            <a:r>
              <a:rPr lang="ru-RU" dirty="0"/>
              <a:t> </a:t>
            </a:r>
            <a:r>
              <a:rPr lang="ru-RU" dirty="0" err="1"/>
              <a:t>онкозахворювання</a:t>
            </a:r>
            <a:r>
              <a:rPr lang="ru-RU" dirty="0"/>
              <a:t>. Сир </a:t>
            </a:r>
            <a:r>
              <a:rPr lang="ru-RU" dirty="0" err="1"/>
              <a:t>твердий</a:t>
            </a:r>
            <a:r>
              <a:rPr lang="ru-RU" dirty="0"/>
              <a:t> "</a:t>
            </a:r>
            <a:r>
              <a:rPr lang="ru-RU" dirty="0" err="1"/>
              <a:t>Мармуровий"містить</a:t>
            </a:r>
            <a:r>
              <a:rPr lang="ru-RU" dirty="0"/>
              <a:t> </a:t>
            </a:r>
            <a:r>
              <a:rPr lang="ru-RU" dirty="0" err="1"/>
              <a:t>ракоутворюючий</a:t>
            </a:r>
            <a:r>
              <a:rPr lang="ru-RU" dirty="0"/>
              <a:t> </a:t>
            </a:r>
            <a:r>
              <a:rPr lang="ru-RU" dirty="0" err="1"/>
              <a:t>емульгатор</a:t>
            </a:r>
            <a:r>
              <a:rPr lang="ru-RU" dirty="0"/>
              <a:t> Е-252. </a:t>
            </a:r>
            <a:r>
              <a:rPr lang="ru-RU" dirty="0" err="1"/>
              <a:t>Печиво</a:t>
            </a:r>
            <a:r>
              <a:rPr lang="ru-RU" dirty="0"/>
              <a:t> "</a:t>
            </a:r>
            <a:r>
              <a:rPr lang="ru-RU" dirty="0" err="1"/>
              <a:t>Топлене</a:t>
            </a:r>
            <a:r>
              <a:rPr lang="ru-RU" dirty="0"/>
              <a:t> </a:t>
            </a:r>
            <a:r>
              <a:rPr lang="ru-RU" dirty="0" err="1"/>
              <a:t>молоко"може</a:t>
            </a:r>
            <a:r>
              <a:rPr lang="ru-RU" dirty="0"/>
              <a:t> </a:t>
            </a:r>
            <a:r>
              <a:rPr lang="ru-RU" dirty="0" err="1"/>
              <a:t>горіти</a:t>
            </a:r>
            <a:r>
              <a:rPr lang="ru-RU" dirty="0"/>
              <a:t>, як </a:t>
            </a:r>
            <a:r>
              <a:rPr lang="ru-RU" dirty="0" err="1"/>
              <a:t>свічка</a:t>
            </a:r>
            <a:r>
              <a:rPr lang="ru-RU" dirty="0"/>
              <a:t>, і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виділяти</a:t>
            </a:r>
            <a:r>
              <a:rPr lang="ru-RU" dirty="0"/>
              <a:t> </a:t>
            </a:r>
            <a:r>
              <a:rPr lang="ru-RU" dirty="0" err="1"/>
              <a:t>їдкий</a:t>
            </a:r>
            <a:r>
              <a:rPr lang="ru-RU" dirty="0"/>
              <a:t> </a:t>
            </a:r>
            <a:r>
              <a:rPr lang="ru-RU" dirty="0" err="1"/>
              <a:t>дим</a:t>
            </a:r>
            <a:r>
              <a:rPr lang="ru-RU" dirty="0"/>
              <a:t>. </a:t>
            </a:r>
            <a:r>
              <a:rPr lang="ru-RU" dirty="0" err="1"/>
              <a:t>Можливо</a:t>
            </a:r>
            <a:r>
              <a:rPr lang="ru-RU" dirty="0"/>
              <a:t>, справа у тому, </a:t>
            </a:r>
            <a:r>
              <a:rPr lang="ru-RU" dirty="0" err="1"/>
              <a:t>що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складу входить </a:t>
            </a:r>
            <a:r>
              <a:rPr lang="ru-RU" dirty="0" err="1"/>
              <a:t>стабілізатор</a:t>
            </a:r>
            <a:r>
              <a:rPr lang="ru-RU" dirty="0"/>
              <a:t> Е-503,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визнано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Ковбаса</a:t>
            </a:r>
            <a:r>
              <a:rPr lang="ru-RU" dirty="0"/>
              <a:t> "</a:t>
            </a:r>
            <a:r>
              <a:rPr lang="ru-RU" dirty="0" err="1"/>
              <a:t>Варена"містить</a:t>
            </a:r>
            <a:r>
              <a:rPr lang="ru-RU" dirty="0"/>
              <a:t> </a:t>
            </a:r>
            <a:r>
              <a:rPr lang="ru-RU" dirty="0" err="1"/>
              <a:t>ракоутворюючі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Е-451 та Е-452. При частому </a:t>
            </a:r>
            <a:r>
              <a:rPr lang="ru-RU" dirty="0" err="1"/>
              <a:t>вживанні</a:t>
            </a:r>
            <a:r>
              <a:rPr lang="ru-RU" dirty="0"/>
              <a:t> </a:t>
            </a:r>
            <a:r>
              <a:rPr lang="ru-RU" dirty="0" err="1"/>
              <a:t>ковбаси</a:t>
            </a:r>
            <a:r>
              <a:rPr lang="ru-RU" dirty="0"/>
              <a:t> </a:t>
            </a:r>
            <a:r>
              <a:rPr lang="ru-RU" dirty="0" err="1"/>
              <a:t>копченої</a:t>
            </a:r>
            <a:r>
              <a:rPr lang="ru-RU" dirty="0"/>
              <a:t> "</a:t>
            </a:r>
            <a:r>
              <a:rPr lang="ru-RU" dirty="0" err="1"/>
              <a:t>Посольської"теж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захворіти</a:t>
            </a:r>
            <a:r>
              <a:rPr lang="ru-RU" dirty="0"/>
              <a:t> на рак, </a:t>
            </a:r>
            <a:r>
              <a:rPr lang="ru-RU" dirty="0" err="1"/>
              <a:t>адже</a:t>
            </a:r>
            <a:r>
              <a:rPr lang="ru-RU" dirty="0"/>
              <a:t> вона </a:t>
            </a:r>
            <a:r>
              <a:rPr lang="ru-RU" dirty="0" err="1"/>
              <a:t>містить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"</a:t>
            </a:r>
            <a:r>
              <a:rPr lang="ru-RU" dirty="0" err="1"/>
              <a:t>букет"шкідливих</a:t>
            </a:r>
            <a:r>
              <a:rPr lang="ru-RU" dirty="0"/>
              <a:t> </a:t>
            </a:r>
            <a:r>
              <a:rPr lang="ru-RU" dirty="0" err="1"/>
              <a:t>консервантів</a:t>
            </a:r>
            <a:r>
              <a:rPr lang="ru-RU" dirty="0"/>
              <a:t> – Е-451, Е-452, Е-450, Е-250. Не </a:t>
            </a:r>
            <a:r>
              <a:rPr lang="ru-RU" dirty="0" err="1"/>
              <a:t>поступається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за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складників</a:t>
            </a:r>
            <a:r>
              <a:rPr lang="ru-RU" dirty="0"/>
              <a:t> і </a:t>
            </a:r>
            <a:r>
              <a:rPr lang="ru-RU" dirty="0" err="1"/>
              <a:t>ковбаса</a:t>
            </a:r>
            <a:r>
              <a:rPr lang="ru-RU" dirty="0"/>
              <a:t> варена "</a:t>
            </a:r>
            <a:r>
              <a:rPr lang="ru-RU" dirty="0" err="1"/>
              <a:t>Ніжна</a:t>
            </a:r>
            <a:r>
              <a:rPr lang="ru-RU" dirty="0"/>
              <a:t>”,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Е-450, Е-451, Е-452, Е-250.</a:t>
            </a:r>
          </a:p>
        </p:txBody>
      </p:sp>
      <p:pic>
        <p:nvPicPr>
          <p:cNvPr id="4100" name="Picture 4" descr="http://images.tiu.ru/518654_w640_h640_12266631829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0"/>
            <a:ext cx="11734270" cy="762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hnb.com.ua/artimages/marmelad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" y="-171400"/>
            <a:ext cx="9363215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4" y="52387"/>
            <a:ext cx="8808913" cy="4113279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err="1"/>
              <a:t>Улюблена</a:t>
            </a:r>
            <a:r>
              <a:rPr lang="ru-RU" sz="2200" dirty="0"/>
              <a:t> </a:t>
            </a:r>
            <a:r>
              <a:rPr lang="ru-RU" sz="2200" dirty="0" err="1"/>
              <a:t>всіма</a:t>
            </a:r>
            <a:r>
              <a:rPr lang="ru-RU" sz="2200" dirty="0"/>
              <a:t> </a:t>
            </a:r>
            <a:r>
              <a:rPr lang="ru-RU" sz="2200" dirty="0" err="1"/>
              <a:t>дітьми</a:t>
            </a:r>
            <a:r>
              <a:rPr lang="ru-RU" sz="2200" dirty="0"/>
              <a:t> </a:t>
            </a:r>
            <a:r>
              <a:rPr lang="ru-RU" sz="2200" dirty="0" err="1"/>
              <a:t>згущенка</a:t>
            </a:r>
            <a:r>
              <a:rPr lang="ru-RU" sz="2200" dirty="0"/>
              <a:t> "</a:t>
            </a:r>
            <a:r>
              <a:rPr lang="ru-RU" sz="2200" dirty="0" err="1"/>
              <a:t>Полтавська"уже</a:t>
            </a:r>
            <a:r>
              <a:rPr lang="ru-RU" sz="2200" dirty="0"/>
              <a:t> не </a:t>
            </a:r>
            <a:r>
              <a:rPr lang="ru-RU" sz="2200" dirty="0" err="1"/>
              <a:t>корисний</a:t>
            </a:r>
            <a:r>
              <a:rPr lang="ru-RU" sz="2200" dirty="0"/>
              <a:t> продукт, </a:t>
            </a:r>
            <a:r>
              <a:rPr lang="ru-RU" sz="2200" dirty="0" err="1"/>
              <a:t>бо</a:t>
            </a:r>
            <a:r>
              <a:rPr lang="ru-RU" sz="2200" dirty="0"/>
              <a:t> </a:t>
            </a:r>
            <a:r>
              <a:rPr lang="ru-RU" sz="2200" dirty="0" err="1"/>
              <a:t>містить</a:t>
            </a:r>
            <a:r>
              <a:rPr lang="ru-RU" sz="2200" dirty="0"/>
              <a:t> Е-466. </a:t>
            </a:r>
            <a:r>
              <a:rPr lang="ru-RU" sz="2200" dirty="0" err="1" smtClean="0"/>
              <a:t>Шоколадний</a:t>
            </a:r>
            <a:r>
              <a:rPr lang="ru-RU" sz="2200" dirty="0" smtClean="0"/>
              <a:t> рулет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/>
              <a:t>торгової</a:t>
            </a:r>
            <a:r>
              <a:rPr lang="ru-RU" sz="2200" dirty="0"/>
              <a:t> марки "</a:t>
            </a:r>
            <a:r>
              <a:rPr lang="ru-RU" sz="2200" dirty="0" err="1"/>
              <a:t>Конті"може</a:t>
            </a:r>
            <a:r>
              <a:rPr lang="ru-RU" sz="2200" dirty="0"/>
              <a:t> бути </a:t>
            </a:r>
            <a:r>
              <a:rPr lang="ru-RU" sz="2200" dirty="0" err="1"/>
              <a:t>шкідливим</a:t>
            </a:r>
            <a:r>
              <a:rPr lang="ru-RU" sz="2200" dirty="0"/>
              <a:t> для </a:t>
            </a:r>
            <a:r>
              <a:rPr lang="ru-RU" sz="2200" dirty="0" err="1"/>
              <a:t>шкіри</a:t>
            </a:r>
            <a:r>
              <a:rPr lang="ru-RU" sz="2200" dirty="0"/>
              <a:t> через Е-160. </a:t>
            </a:r>
            <a:r>
              <a:rPr lang="ru-RU" sz="2200" dirty="0" err="1"/>
              <a:t>Дієтичний</a:t>
            </a:r>
            <a:r>
              <a:rPr lang="ru-RU" sz="2200" dirty="0"/>
              <a:t> шоколад </a:t>
            </a:r>
            <a:r>
              <a:rPr lang="ru-RU" sz="2200" dirty="0" err="1"/>
              <a:t>містить</a:t>
            </a:r>
            <a:r>
              <a:rPr lang="ru-RU" sz="2200" dirty="0"/>
              <a:t> </a:t>
            </a:r>
            <a:r>
              <a:rPr lang="ru-RU" sz="2200" dirty="0" err="1"/>
              <a:t>підсолоджувач</a:t>
            </a:r>
            <a:r>
              <a:rPr lang="ru-RU" sz="2200" dirty="0"/>
              <a:t> Е-966,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може</a:t>
            </a:r>
            <a:r>
              <a:rPr lang="ru-RU" sz="2200" dirty="0"/>
              <a:t> </a:t>
            </a:r>
            <a:r>
              <a:rPr lang="ru-RU" sz="2200" dirty="0" err="1"/>
              <a:t>викликати</a:t>
            </a:r>
            <a:r>
              <a:rPr lang="ru-RU" sz="2200" dirty="0"/>
              <a:t> </a:t>
            </a:r>
            <a:r>
              <a:rPr lang="ru-RU" sz="2200" dirty="0" err="1"/>
              <a:t>розлад</a:t>
            </a:r>
            <a:r>
              <a:rPr lang="ru-RU" sz="2200" dirty="0"/>
              <a:t> </a:t>
            </a:r>
            <a:r>
              <a:rPr lang="ru-RU" sz="2200" dirty="0" err="1"/>
              <a:t>шлунку</a:t>
            </a:r>
            <a:r>
              <a:rPr lang="ru-RU" sz="2200" dirty="0"/>
              <a:t>. У мармелад </a:t>
            </a:r>
            <a:r>
              <a:rPr lang="ru-RU" sz="2200" dirty="0" err="1"/>
              <a:t>додають</a:t>
            </a:r>
            <a:r>
              <a:rPr lang="ru-RU" sz="2200" dirty="0"/>
              <a:t> Е-494, </a:t>
            </a:r>
            <a:r>
              <a:rPr lang="ru-RU" sz="2200" dirty="0" err="1"/>
              <a:t>який</a:t>
            </a:r>
            <a:r>
              <a:rPr lang="ru-RU" sz="2200" dirty="0"/>
              <a:t> негативно </a:t>
            </a:r>
            <a:r>
              <a:rPr lang="ru-RU" sz="2200" dirty="0" err="1"/>
              <a:t>впливає</a:t>
            </a:r>
            <a:r>
              <a:rPr lang="ru-RU" sz="2200" dirty="0"/>
              <a:t> на </a:t>
            </a:r>
            <a:r>
              <a:rPr lang="ru-RU" sz="2200" dirty="0" err="1"/>
              <a:t>внутрішні</a:t>
            </a:r>
            <a:r>
              <a:rPr lang="ru-RU" sz="2200" dirty="0"/>
              <a:t> </a:t>
            </a:r>
            <a:r>
              <a:rPr lang="ru-RU" sz="2200" dirty="0" err="1"/>
              <a:t>органи</a:t>
            </a:r>
            <a:r>
              <a:rPr lang="ru-RU" sz="2200" dirty="0"/>
              <a:t>. </a:t>
            </a:r>
            <a:r>
              <a:rPr lang="ru-RU" sz="2200" dirty="0" smtClean="0"/>
              <a:t>Карамель </a:t>
            </a:r>
            <a:r>
              <a:rPr lang="ru-RU" sz="2200" dirty="0"/>
              <a:t>з </a:t>
            </a:r>
            <a:r>
              <a:rPr lang="ru-RU" sz="2200" dirty="0" err="1"/>
              <a:t>шоколадим</a:t>
            </a:r>
            <a:r>
              <a:rPr lang="ru-RU" sz="2200" dirty="0"/>
              <a:t> </a:t>
            </a:r>
            <a:r>
              <a:rPr lang="ru-RU" sz="2200" dirty="0" err="1"/>
              <a:t>наповнювачем</a:t>
            </a:r>
            <a:r>
              <a:rPr lang="ru-RU" sz="2200" dirty="0"/>
              <a:t> </a:t>
            </a:r>
            <a:r>
              <a:rPr lang="ru-RU" sz="2200" dirty="0" err="1"/>
              <a:t>підфарбовують</a:t>
            </a:r>
            <a:r>
              <a:rPr lang="ru-RU" sz="2200" dirty="0"/>
              <a:t> </a:t>
            </a:r>
            <a:r>
              <a:rPr lang="ru-RU" sz="2200" dirty="0" err="1"/>
              <a:t>небезпечним</a:t>
            </a:r>
            <a:r>
              <a:rPr lang="ru-RU" sz="2200" dirty="0"/>
              <a:t> для </a:t>
            </a:r>
            <a:r>
              <a:rPr lang="ru-RU" sz="2200" dirty="0" err="1"/>
              <a:t>здоров’я</a:t>
            </a:r>
            <a:r>
              <a:rPr lang="ru-RU" sz="2200" dirty="0"/>
              <a:t> </a:t>
            </a:r>
            <a:r>
              <a:rPr lang="ru-RU" sz="2200" dirty="0" err="1"/>
              <a:t>барвником</a:t>
            </a:r>
            <a:r>
              <a:rPr lang="ru-RU" sz="2200" dirty="0"/>
              <a:t> Е-110,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надає</a:t>
            </a:r>
            <a:r>
              <a:rPr lang="ru-RU" sz="2200" dirty="0"/>
              <a:t> </a:t>
            </a:r>
            <a:r>
              <a:rPr lang="ru-RU" sz="2200" dirty="0" err="1"/>
              <a:t>цукеркам</a:t>
            </a:r>
            <a:r>
              <a:rPr lang="ru-RU" sz="2200" dirty="0"/>
              <a:t> золотистого </a:t>
            </a:r>
            <a:r>
              <a:rPr lang="ru-RU" sz="2200" dirty="0" err="1"/>
              <a:t>кольору</a:t>
            </a:r>
            <a:r>
              <a:rPr lang="ru-RU" sz="2200" dirty="0"/>
              <a:t> й </a:t>
            </a:r>
            <a:r>
              <a:rPr lang="ru-RU" sz="2200" dirty="0" err="1"/>
              <a:t>викликає</a:t>
            </a:r>
            <a:r>
              <a:rPr lang="ru-RU" sz="2200" dirty="0"/>
              <a:t> у </a:t>
            </a:r>
            <a:r>
              <a:rPr lang="ru-RU" sz="2200" dirty="0" err="1"/>
              <a:t>дітей</a:t>
            </a:r>
            <a:r>
              <a:rPr lang="ru-RU" sz="2200" dirty="0"/>
              <a:t> </a:t>
            </a:r>
            <a:r>
              <a:rPr lang="ru-RU" sz="2200" dirty="0" err="1"/>
              <a:t>невмотивовану</a:t>
            </a:r>
            <a:r>
              <a:rPr lang="ru-RU" sz="2200" dirty="0"/>
              <a:t> </a:t>
            </a:r>
            <a:r>
              <a:rPr lang="ru-RU" sz="2200" dirty="0" err="1"/>
              <a:t>нервову</a:t>
            </a:r>
            <a:r>
              <a:rPr lang="ru-RU" sz="2200" dirty="0"/>
              <a:t> </a:t>
            </a:r>
            <a:r>
              <a:rPr lang="ru-RU" sz="2200" dirty="0" err="1"/>
              <a:t>збудливість</a:t>
            </a:r>
            <a:r>
              <a:rPr lang="ru-RU" sz="2200" dirty="0"/>
              <a:t>. </a:t>
            </a:r>
            <a:r>
              <a:rPr lang="ru-RU" sz="2200" dirty="0" err="1"/>
              <a:t>Велику</a:t>
            </a:r>
            <a:r>
              <a:rPr lang="ru-RU" sz="2200" dirty="0"/>
              <a:t> </a:t>
            </a:r>
            <a:r>
              <a:rPr lang="ru-RU" sz="2200" dirty="0" err="1"/>
              <a:t>кількість</a:t>
            </a:r>
            <a:r>
              <a:rPr lang="ru-RU" sz="2200" dirty="0"/>
              <a:t> добавок </a:t>
            </a:r>
            <a:r>
              <a:rPr lang="ru-RU" sz="2200" dirty="0" err="1"/>
              <a:t>містять</a:t>
            </a:r>
            <a:r>
              <a:rPr lang="ru-RU" sz="2200" dirty="0"/>
              <a:t> і </a:t>
            </a:r>
            <a:r>
              <a:rPr lang="ru-RU" sz="2200" dirty="0" err="1"/>
              <a:t>деякі</a:t>
            </a:r>
            <a:r>
              <a:rPr lang="ru-RU" sz="2200" dirty="0"/>
              <a:t> </a:t>
            </a:r>
            <a:r>
              <a:rPr lang="ru-RU" sz="2200" dirty="0" err="1"/>
              <a:t>види</a:t>
            </a:r>
            <a:r>
              <a:rPr lang="ru-RU" sz="2200" dirty="0"/>
              <a:t> </a:t>
            </a:r>
            <a:r>
              <a:rPr lang="ru-RU" sz="2200" dirty="0" err="1"/>
              <a:t>морозива</a:t>
            </a:r>
            <a:r>
              <a:rPr lang="ru-RU" sz="2200" dirty="0"/>
              <a:t>. </a:t>
            </a:r>
            <a:r>
              <a:rPr lang="ru-RU" sz="2200" dirty="0" err="1" smtClean="0"/>
              <a:t>Майже</a:t>
            </a:r>
            <a:r>
              <a:rPr lang="ru-RU" sz="2200" dirty="0" smtClean="0"/>
              <a:t> </a:t>
            </a:r>
            <a:r>
              <a:rPr lang="ru-RU" sz="2200" dirty="0"/>
              <a:t>в </a:t>
            </a:r>
            <a:r>
              <a:rPr lang="ru-RU" sz="2200" dirty="0" err="1"/>
              <a:t>усіх</a:t>
            </a:r>
            <a:r>
              <a:rPr lang="ru-RU" sz="2200" dirty="0"/>
              <a:t> сухариках, </a:t>
            </a:r>
            <a:r>
              <a:rPr lang="ru-RU" sz="2200" dirty="0" err="1"/>
              <a:t>чіпсах</a:t>
            </a:r>
            <a:r>
              <a:rPr lang="ru-RU" sz="2200" dirty="0"/>
              <a:t>, сухих супах, </a:t>
            </a:r>
            <a:r>
              <a:rPr lang="ru-RU" sz="2200" dirty="0" err="1"/>
              <a:t>бульйонних</a:t>
            </a:r>
            <a:r>
              <a:rPr lang="ru-RU" sz="2200" dirty="0"/>
              <a:t> кубиках </a:t>
            </a:r>
            <a:r>
              <a:rPr lang="ru-RU" sz="2200" dirty="0" err="1"/>
              <a:t>міститься</a:t>
            </a:r>
            <a:r>
              <a:rPr lang="ru-RU" sz="2200" dirty="0"/>
              <a:t> </a:t>
            </a:r>
            <a:r>
              <a:rPr lang="ru-RU" sz="2200" dirty="0" err="1"/>
              <a:t>натрій</a:t>
            </a:r>
            <a:r>
              <a:rPr lang="ru-RU" sz="2200" dirty="0"/>
              <a:t> </a:t>
            </a:r>
            <a:r>
              <a:rPr lang="ru-RU" sz="2200" dirty="0" err="1"/>
              <a:t>глутамат</a:t>
            </a:r>
            <a:r>
              <a:rPr lang="ru-RU" sz="2200" dirty="0"/>
              <a:t>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позначають</a:t>
            </a:r>
            <a:r>
              <a:rPr lang="ru-RU" sz="2200" dirty="0"/>
              <a:t> як "</a:t>
            </a:r>
            <a:r>
              <a:rPr lang="ru-RU" sz="2200" dirty="0" err="1"/>
              <a:t>підсилювач</a:t>
            </a:r>
            <a:r>
              <a:rPr lang="ru-RU" sz="2200" dirty="0"/>
              <a:t> смаку"Е-621. </a:t>
            </a:r>
            <a:r>
              <a:rPr lang="ru-RU" sz="2200" dirty="0" err="1" smtClean="0"/>
              <a:t>Ця</a:t>
            </a:r>
            <a:r>
              <a:rPr lang="ru-RU" sz="2200" dirty="0" smtClean="0"/>
              <a:t> </a:t>
            </a:r>
            <a:r>
              <a:rPr lang="ru-RU" sz="2200" dirty="0"/>
              <a:t>добавка негативно </a:t>
            </a:r>
            <a:r>
              <a:rPr lang="ru-RU" sz="2200" dirty="0" err="1"/>
              <a:t>впливає</a:t>
            </a:r>
            <a:r>
              <a:rPr lang="ru-RU" sz="2200" dirty="0"/>
              <a:t> на </a:t>
            </a:r>
            <a:r>
              <a:rPr lang="ru-RU" sz="2200" dirty="0" err="1"/>
              <a:t>зір</a:t>
            </a:r>
            <a:r>
              <a:rPr lang="ru-RU" sz="2200" dirty="0"/>
              <a:t>, </a:t>
            </a:r>
            <a:r>
              <a:rPr lang="ru-RU" sz="2200" dirty="0" err="1"/>
              <a:t>провокуючи</a:t>
            </a:r>
            <a:r>
              <a:rPr lang="ru-RU" sz="2200" dirty="0"/>
              <a:t> глаукому.</a:t>
            </a:r>
          </a:p>
        </p:txBody>
      </p:sp>
      <p:pic>
        <p:nvPicPr>
          <p:cNvPr id="9218" name="Picture 2" descr="http://gway.com.ua/img/id_108/gadyach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139">
            <a:off x="7120136" y="4306491"/>
            <a:ext cx="2037246" cy="235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rodukty24.com.ua/sites/default/files/imagecache/uc_product_middlesize/rulet_konti_200g_shokol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555">
            <a:off x="252912" y="4562115"/>
            <a:ext cx="3265199" cy="167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shop.vlasiha.info/products_pictures/snacks-2.03.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09118"/>
            <a:ext cx="3176743" cy="222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148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.vk.me/c622618/v622618028/1c598/hIaCUjWF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99392"/>
            <a:ext cx="9753600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78024" y="-115089"/>
            <a:ext cx="8604448" cy="69996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848872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/>
              <a:t>Крім</a:t>
            </a:r>
            <a:r>
              <a:rPr lang="ru-RU" sz="2800" dirty="0"/>
              <a:t> того, </a:t>
            </a:r>
            <a:r>
              <a:rPr lang="ru-RU" sz="2800" dirty="0" err="1"/>
              <a:t>небезпечні</a:t>
            </a:r>
            <a:r>
              <a:rPr lang="ru-RU" sz="2800" dirty="0"/>
              <a:t> </a:t>
            </a:r>
            <a:r>
              <a:rPr lang="ru-RU" sz="2800" dirty="0" err="1"/>
              <a:t>речовини</a:t>
            </a:r>
            <a:r>
              <a:rPr lang="ru-RU" sz="2800" dirty="0"/>
              <a:t> </a:t>
            </a:r>
            <a:r>
              <a:rPr lang="ru-RU" sz="2800" dirty="0" err="1"/>
              <a:t>містяться</a:t>
            </a:r>
            <a:r>
              <a:rPr lang="ru-RU" sz="2800" dirty="0"/>
              <a:t> і в </a:t>
            </a:r>
            <a:r>
              <a:rPr lang="ru-RU" sz="2800" dirty="0" err="1"/>
              <a:t>іншій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, яку </a:t>
            </a:r>
            <a:r>
              <a:rPr lang="ru-RU" sz="2800" dirty="0" err="1"/>
              <a:t>обожнюють</a:t>
            </a:r>
            <a:r>
              <a:rPr lang="ru-RU" sz="2800" dirty="0"/>
              <a:t> </a:t>
            </a:r>
            <a:r>
              <a:rPr lang="ru-RU" sz="2800" dirty="0" err="1"/>
              <a:t>діти</a:t>
            </a:r>
            <a:r>
              <a:rPr lang="ru-RU" sz="2800" dirty="0"/>
              <a:t>. </a:t>
            </a:r>
            <a:r>
              <a:rPr lang="ru-RU" sz="2800" dirty="0" err="1"/>
              <a:t>Скажімо</a:t>
            </a:r>
            <a:r>
              <a:rPr lang="ru-RU" sz="2800" dirty="0"/>
              <a:t>, </a:t>
            </a:r>
            <a:r>
              <a:rPr lang="ru-RU" sz="2800" dirty="0" err="1"/>
              <a:t>жувальна</a:t>
            </a:r>
            <a:r>
              <a:rPr lang="ru-RU" sz="2800" dirty="0"/>
              <a:t> </a:t>
            </a:r>
            <a:r>
              <a:rPr lang="ru-RU" sz="2800" dirty="0" err="1"/>
              <a:t>гумка</a:t>
            </a:r>
            <a:r>
              <a:rPr lang="ru-RU" sz="2800" dirty="0"/>
              <a:t>. У наш час реклама </a:t>
            </a:r>
            <a:r>
              <a:rPr lang="ru-RU" sz="2800" dirty="0" err="1"/>
              <a:t>жувальної</a:t>
            </a:r>
            <a:r>
              <a:rPr lang="ru-RU" sz="2800" dirty="0"/>
              <a:t> </a:t>
            </a:r>
            <a:r>
              <a:rPr lang="ru-RU" sz="2800" dirty="0" err="1"/>
              <a:t>гумки</a:t>
            </a:r>
            <a:r>
              <a:rPr lang="ru-RU" sz="2800" dirty="0"/>
              <a:t> </a:t>
            </a:r>
            <a:r>
              <a:rPr lang="ru-RU" sz="2800" dirty="0" err="1"/>
              <a:t>зав’язла</a:t>
            </a:r>
            <a:r>
              <a:rPr lang="ru-RU" sz="2800" dirty="0"/>
              <a:t> в зубах </a:t>
            </a:r>
            <a:r>
              <a:rPr lang="ru-RU" sz="2800" dirty="0" err="1"/>
              <a:t>більше</a:t>
            </a:r>
            <a:r>
              <a:rPr lang="ru-RU" sz="2800" dirty="0"/>
              <a:t>, </a:t>
            </a:r>
            <a:r>
              <a:rPr lang="ru-RU" sz="2800" dirty="0" err="1"/>
              <a:t>ніж</a:t>
            </a:r>
            <a:r>
              <a:rPr lang="ru-RU" sz="2800" dirty="0"/>
              <a:t> сама </a:t>
            </a:r>
            <a:r>
              <a:rPr lang="ru-RU" sz="2800" dirty="0" err="1"/>
              <a:t>жуйка</a:t>
            </a:r>
            <a:r>
              <a:rPr lang="ru-RU" sz="2800" dirty="0"/>
              <a:t>. З </a:t>
            </a:r>
            <a:r>
              <a:rPr lang="ru-RU" sz="2800" dirty="0" err="1"/>
              <a:t>телеекрану</a:t>
            </a:r>
            <a:r>
              <a:rPr lang="ru-RU" sz="2800" dirty="0"/>
              <a:t> </a:t>
            </a:r>
            <a:r>
              <a:rPr lang="ru-RU" sz="2800" dirty="0" err="1"/>
              <a:t>закликають</a:t>
            </a:r>
            <a:r>
              <a:rPr lang="ru-RU" sz="2800" dirty="0"/>
              <a:t> нас </a:t>
            </a:r>
            <a:r>
              <a:rPr lang="ru-RU" sz="2800" dirty="0" err="1"/>
              <a:t>жувати</a:t>
            </a:r>
            <a:r>
              <a:rPr lang="ru-RU" sz="2800" dirty="0"/>
              <a:t>, без утоми </a:t>
            </a:r>
            <a:r>
              <a:rPr lang="ru-RU" sz="2800" dirty="0" err="1"/>
              <a:t>нормалізуючи</a:t>
            </a:r>
            <a:r>
              <a:rPr lang="ru-RU" sz="2800" dirty="0"/>
              <a:t> </a:t>
            </a:r>
            <a:r>
              <a:rPr lang="ru-RU" sz="2800" dirty="0" err="1"/>
              <a:t>свій</a:t>
            </a:r>
            <a:r>
              <a:rPr lang="ru-RU" sz="2800" dirty="0"/>
              <a:t> кислотно-</a:t>
            </a:r>
            <a:r>
              <a:rPr lang="ru-RU" sz="2800" dirty="0" err="1"/>
              <a:t>лужний</a:t>
            </a:r>
            <a:r>
              <a:rPr lang="ru-RU" sz="2800" dirty="0"/>
              <a:t> баланс. Але </a:t>
            </a:r>
            <a:r>
              <a:rPr lang="ru-RU" sz="2800" dirty="0" err="1"/>
              <a:t>чи</a:t>
            </a:r>
            <a:r>
              <a:rPr lang="ru-RU" sz="2800" dirty="0"/>
              <a:t> є </a:t>
            </a:r>
            <a:r>
              <a:rPr lang="ru-RU" sz="2800" dirty="0" err="1"/>
              <a:t>корисною</a:t>
            </a:r>
            <a:r>
              <a:rPr lang="ru-RU" sz="2800" dirty="0"/>
              <a:t> </a:t>
            </a:r>
            <a:r>
              <a:rPr lang="ru-RU" sz="2800" dirty="0" err="1"/>
              <a:t>жуйка</a:t>
            </a:r>
            <a:r>
              <a:rPr lang="ru-RU" sz="2800" dirty="0"/>
              <a:t>? </a:t>
            </a:r>
            <a:r>
              <a:rPr lang="ru-RU" sz="2800" dirty="0" err="1"/>
              <a:t>Щодо</a:t>
            </a:r>
            <a:r>
              <a:rPr lang="ru-RU" sz="2800" dirty="0"/>
              <a:t> кислотно-</a:t>
            </a:r>
            <a:r>
              <a:rPr lang="ru-RU" sz="2800" dirty="0" err="1"/>
              <a:t>лужного</a:t>
            </a:r>
            <a:r>
              <a:rPr lang="ru-RU" sz="2800" dirty="0"/>
              <a:t> балансу, то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нормалізує</a:t>
            </a:r>
            <a:r>
              <a:rPr lang="ru-RU" sz="2800" dirty="0"/>
              <a:t> </a:t>
            </a:r>
            <a:r>
              <a:rPr lang="ru-RU" sz="2800" dirty="0" err="1"/>
              <a:t>тільки</a:t>
            </a:r>
            <a:r>
              <a:rPr lang="ru-RU" sz="2800" dirty="0"/>
              <a:t> та </a:t>
            </a:r>
            <a:r>
              <a:rPr lang="ru-RU" sz="2800" dirty="0" err="1"/>
              <a:t>жуйка</a:t>
            </a:r>
            <a:r>
              <a:rPr lang="ru-RU" sz="2800" dirty="0"/>
              <a:t>, </a:t>
            </a:r>
            <a:r>
              <a:rPr lang="ru-RU" sz="2800" dirty="0" err="1"/>
              <a:t>котра</a:t>
            </a:r>
            <a:r>
              <a:rPr lang="ru-RU" sz="2800" dirty="0"/>
              <a:t> без </a:t>
            </a:r>
            <a:r>
              <a:rPr lang="ru-RU" sz="2800" dirty="0" err="1"/>
              <a:t>цукру</a:t>
            </a:r>
            <a:r>
              <a:rPr lang="ru-RU" sz="2800" dirty="0"/>
              <a:t>. А без </a:t>
            </a:r>
            <a:r>
              <a:rPr lang="ru-RU" sz="2800" dirty="0" err="1"/>
              <a:t>цукру</a:t>
            </a:r>
            <a:r>
              <a:rPr lang="ru-RU" sz="2800" dirty="0"/>
              <a:t> – </a:t>
            </a:r>
            <a:r>
              <a:rPr lang="ru-RU" sz="2800" dirty="0" err="1"/>
              <a:t>означає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цукрозамінниками</a:t>
            </a:r>
            <a:r>
              <a:rPr lang="ru-RU" sz="2800" dirty="0"/>
              <a:t>: </a:t>
            </a:r>
            <a:r>
              <a:rPr lang="ru-RU" sz="2800" dirty="0" err="1"/>
              <a:t>ксилітом</a:t>
            </a:r>
            <a:r>
              <a:rPr lang="ru-RU" sz="2800" dirty="0"/>
              <a:t>, </a:t>
            </a:r>
            <a:r>
              <a:rPr lang="ru-RU" sz="2800" dirty="0" err="1"/>
              <a:t>сорбітом</a:t>
            </a:r>
            <a:r>
              <a:rPr lang="ru-RU" sz="2800" dirty="0"/>
              <a:t>, аспартамом. </a:t>
            </a:r>
            <a:r>
              <a:rPr lang="ru-RU" sz="2800" dirty="0" err="1"/>
              <a:t>Вчені</a:t>
            </a:r>
            <a:r>
              <a:rPr lang="ru-RU" sz="2800" dirty="0"/>
              <a:t> </a:t>
            </a:r>
            <a:r>
              <a:rPr lang="ru-RU" sz="2800" dirty="0" err="1"/>
              <a:t>стверджують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деякі</a:t>
            </a:r>
            <a:r>
              <a:rPr lang="ru-RU" sz="2800" dirty="0"/>
              <a:t> з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/>
              <a:t> </a:t>
            </a:r>
            <a:r>
              <a:rPr lang="ru-RU" sz="2800" dirty="0" err="1"/>
              <a:t>здатні</a:t>
            </a:r>
            <a:r>
              <a:rPr lang="ru-RU" sz="2800" dirty="0"/>
              <a:t> </a:t>
            </a:r>
            <a:r>
              <a:rPr lang="ru-RU" sz="2800" dirty="0" err="1"/>
              <a:t>призводити</a:t>
            </a:r>
            <a:r>
              <a:rPr lang="ru-RU" sz="2800" dirty="0"/>
              <a:t> до проносного </a:t>
            </a:r>
            <a:r>
              <a:rPr lang="ru-RU" sz="2800" dirty="0" err="1"/>
              <a:t>ефекту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236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mpany.unipack.ru/light_editor_img/images/2013-5-13/file1368442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229221" cy="55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76872"/>
            <a:ext cx="8784976" cy="445395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пачці</a:t>
            </a:r>
            <a:r>
              <a:rPr lang="ru-RU" dirty="0"/>
              <a:t> "Д</a:t>
            </a:r>
            <a:r>
              <a:rPr lang="uk-UA" dirty="0"/>
              <a:t>і</a:t>
            </a:r>
            <a:r>
              <a:rPr lang="ru-RU" dirty="0" err="1"/>
              <a:t>рола"правдиво</a:t>
            </a:r>
            <a:r>
              <a:rPr lang="ru-RU" dirty="0"/>
              <a:t> написано, </a:t>
            </a:r>
            <a:r>
              <a:rPr lang="ru-RU" dirty="0" err="1"/>
              <a:t>що</a:t>
            </a:r>
            <a:r>
              <a:rPr lang="ru-RU" dirty="0"/>
              <a:t> у 100г </a:t>
            </a:r>
            <a:r>
              <a:rPr lang="ru-RU" dirty="0" err="1"/>
              <a:t>жуйки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64г </a:t>
            </a:r>
            <a:r>
              <a:rPr lang="ru-RU" dirty="0" err="1"/>
              <a:t>поліолів</a:t>
            </a:r>
            <a:r>
              <a:rPr lang="ru-RU" dirty="0"/>
              <a:t>, а у "</a:t>
            </a:r>
            <a:r>
              <a:rPr lang="ru-RU" dirty="0" err="1"/>
              <a:t>Стиморолі"їх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– 68.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виробники</a:t>
            </a:r>
            <a:r>
              <a:rPr lang="ru-RU" dirty="0" smtClean="0"/>
              <a:t>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замовчують</a:t>
            </a:r>
            <a:r>
              <a:rPr lang="ru-RU" dirty="0" smtClean="0"/>
              <a:t>. </a:t>
            </a:r>
            <a:r>
              <a:rPr lang="ru-RU" dirty="0"/>
              <a:t>Вага </a:t>
            </a:r>
            <a:r>
              <a:rPr lang="ru-RU" dirty="0" err="1"/>
              <a:t>однієї</a:t>
            </a:r>
            <a:r>
              <a:rPr lang="ru-RU" dirty="0"/>
              <a:t> пачки </a:t>
            </a:r>
            <a:r>
              <a:rPr lang="ru-RU" dirty="0" err="1"/>
              <a:t>коливається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13 до 15г,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проносно-солодких</a:t>
            </a:r>
            <a:r>
              <a:rPr lang="ru-RU" dirty="0"/>
              <a:t> </a:t>
            </a:r>
            <a:r>
              <a:rPr lang="ru-RU" dirty="0" err="1"/>
              <a:t>спиртів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від</a:t>
            </a:r>
            <a:r>
              <a:rPr lang="ru-RU" dirty="0"/>
              <a:t> 8,3 до 10,2г. Для </a:t>
            </a:r>
            <a:r>
              <a:rPr lang="ru-RU" dirty="0" err="1"/>
              <a:t>діареї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30-40г, але </a:t>
            </a:r>
            <a:r>
              <a:rPr lang="ru-RU" dirty="0" err="1"/>
              <a:t>багатьом</a:t>
            </a:r>
            <a:r>
              <a:rPr lang="ru-RU" dirty="0"/>
              <a:t> буде </a:t>
            </a:r>
            <a:r>
              <a:rPr lang="ru-RU" dirty="0" err="1"/>
              <a:t>достатньо</a:t>
            </a:r>
            <a:r>
              <a:rPr lang="ru-RU" dirty="0"/>
              <a:t> і </a:t>
            </a:r>
            <a:r>
              <a:rPr lang="ru-RU" dirty="0" err="1"/>
              <a:t>однієї</a:t>
            </a:r>
            <a:r>
              <a:rPr lang="ru-RU" dirty="0"/>
              <a:t> пачки. Але ж реклама </a:t>
            </a:r>
            <a:r>
              <a:rPr lang="ru-RU" dirty="0" err="1"/>
              <a:t>закликає</a:t>
            </a:r>
            <a:r>
              <a:rPr lang="ru-RU" dirty="0"/>
              <a:t> </a:t>
            </a:r>
            <a:r>
              <a:rPr lang="ru-RU" dirty="0" err="1"/>
              <a:t>жувати</a:t>
            </a:r>
            <a:r>
              <a:rPr lang="ru-RU" dirty="0"/>
              <a:t> по </a:t>
            </a:r>
            <a:r>
              <a:rPr lang="ru-RU" dirty="0" err="1"/>
              <a:t>дві</a:t>
            </a:r>
            <a:r>
              <a:rPr lang="ru-RU" dirty="0"/>
              <a:t> подушечки </a:t>
            </a:r>
            <a:r>
              <a:rPr lang="ru-RU" dirty="0" err="1"/>
              <a:t>після</a:t>
            </a:r>
            <a:r>
              <a:rPr lang="ru-RU" dirty="0"/>
              <a:t> кожного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. Разом </a:t>
            </a:r>
            <a:r>
              <a:rPr lang="ru-RU" dirty="0" err="1"/>
              <a:t>вийде</a:t>
            </a:r>
            <a:r>
              <a:rPr lang="ru-RU" dirty="0"/>
              <a:t> по 1,5 – 2 пачки на день.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розслаблення</a:t>
            </a:r>
            <a:r>
              <a:rPr lang="ru-RU" dirty="0"/>
              <a:t> </a:t>
            </a:r>
            <a:r>
              <a:rPr lang="ru-RU" dirty="0" err="1"/>
              <a:t>шлунка</a:t>
            </a:r>
            <a:r>
              <a:rPr lang="ru-RU" dirty="0"/>
              <a:t> </a:t>
            </a:r>
            <a:r>
              <a:rPr lang="ru-RU" dirty="0" err="1" smtClean="0"/>
              <a:t>забезпечене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60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evezde.ru/wp-content/uploads/2011/12/18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20680"/>
          </a:xfrm>
          <a:solidFill>
            <a:schemeClr val="tx1">
              <a:alpha val="37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Нещодавно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вчені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висловили</a:t>
            </a:r>
            <a:r>
              <a:rPr lang="ru-RU" dirty="0">
                <a:solidFill>
                  <a:schemeClr val="bg1"/>
                </a:solidFill>
              </a:rPr>
              <a:t> думку про те,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цукрозамінники</a:t>
            </a:r>
            <a:r>
              <a:rPr lang="ru-RU" dirty="0">
                <a:solidFill>
                  <a:schemeClr val="bg1"/>
                </a:solidFill>
              </a:rPr>
              <a:t> при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непомірному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споживанні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порушити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організмі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гормональний</a:t>
            </a:r>
            <a:r>
              <a:rPr lang="ru-RU" dirty="0">
                <a:solidFill>
                  <a:schemeClr val="bg1"/>
                </a:solidFill>
              </a:rPr>
              <a:t> баланс, </a:t>
            </a:r>
            <a:r>
              <a:rPr lang="ru-RU" dirty="0" err="1">
                <a:solidFill>
                  <a:schemeClr val="bg1"/>
                </a:solidFill>
              </a:rPr>
              <a:t>оскільки</a:t>
            </a:r>
            <a:r>
              <a:rPr lang="ru-RU" dirty="0">
                <a:solidFill>
                  <a:schemeClr val="bg1"/>
                </a:solidFill>
              </a:rPr>
              <a:t> до складу аспартама входить </a:t>
            </a:r>
            <a:r>
              <a:rPr lang="ru-RU" dirty="0" err="1">
                <a:solidFill>
                  <a:schemeClr val="bg1"/>
                </a:solidFill>
              </a:rPr>
              <a:t>амінокислота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фенілаланін</a:t>
            </a:r>
            <a:r>
              <a:rPr lang="ru-RU" dirty="0">
                <a:solidFill>
                  <a:schemeClr val="bg1"/>
                </a:solidFill>
              </a:rPr>
              <a:t>. Особливо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небезпечно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дітей</a:t>
            </a:r>
            <a:r>
              <a:rPr lang="ru-RU" dirty="0">
                <a:solidFill>
                  <a:schemeClr val="bg1"/>
                </a:solidFill>
              </a:rPr>
              <a:t> а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блакитнооких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світлошкірих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світловолосих</a:t>
            </a:r>
            <a:r>
              <a:rPr lang="ru-RU" dirty="0">
                <a:solidFill>
                  <a:schemeClr val="bg1"/>
                </a:solidFill>
              </a:rPr>
              <a:t> людей. В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організмі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занадто</a:t>
            </a:r>
            <a:r>
              <a:rPr lang="ru-RU" dirty="0">
                <a:solidFill>
                  <a:schemeClr val="bg1"/>
                </a:solidFill>
              </a:rPr>
              <a:t> мало </a:t>
            </a:r>
            <a:r>
              <a:rPr lang="ru-RU" dirty="0" err="1">
                <a:solidFill>
                  <a:schemeClr val="bg1"/>
                </a:solidFill>
              </a:rPr>
              <a:t>ферментів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здатних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розщепити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перетворити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фенілаланін</a:t>
            </a:r>
            <a:r>
              <a:rPr lang="ru-RU" dirty="0">
                <a:solidFill>
                  <a:schemeClr val="bg1"/>
                </a:solidFill>
              </a:rPr>
              <a:t>, тому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перетворюється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надлишок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адреналіну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токсичних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речовин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загрожує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уповільненням</a:t>
            </a:r>
            <a:r>
              <a:rPr lang="ru-RU" dirty="0">
                <a:solidFill>
                  <a:schemeClr val="bg1"/>
                </a:solidFill>
              </a:rPr>
              <a:t> росту, і </a:t>
            </a:r>
            <a:r>
              <a:rPr lang="ru-RU" dirty="0" err="1">
                <a:solidFill>
                  <a:schemeClr val="bg1"/>
                </a:solidFill>
              </a:rPr>
              <a:t>порушеннями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нервової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системи</a:t>
            </a:r>
            <a:r>
              <a:rPr lang="ru-RU" dirty="0">
                <a:solidFill>
                  <a:schemeClr val="bg1"/>
                </a:solidFill>
              </a:rPr>
              <a:t>, і </a:t>
            </a:r>
            <a:r>
              <a:rPr lang="ru-RU" dirty="0" err="1">
                <a:solidFill>
                  <a:schemeClr val="bg1"/>
                </a:solidFill>
              </a:rPr>
              <a:t>навіть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олігофренією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55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ages.tiu.ru/518654_w640_h640_12266631829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9286" y="0"/>
            <a:ext cx="11734270" cy="762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23312" cy="58326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400" dirty="0" err="1"/>
              <a:t>Консерванти</a:t>
            </a:r>
            <a:r>
              <a:rPr lang="ru-RU" sz="3400" dirty="0"/>
              <a:t> </a:t>
            </a:r>
            <a:r>
              <a:rPr lang="ru-RU" sz="3400" dirty="0" err="1"/>
              <a:t>додають</a:t>
            </a:r>
            <a:r>
              <a:rPr lang="ru-RU" sz="3400" dirty="0"/>
              <a:t> </a:t>
            </a:r>
            <a:r>
              <a:rPr lang="ru-RU" sz="3400" dirty="0" err="1"/>
              <a:t>навіть</a:t>
            </a:r>
            <a:r>
              <a:rPr lang="ru-RU" sz="3400" dirty="0"/>
              <a:t> у </a:t>
            </a:r>
            <a:r>
              <a:rPr lang="ru-RU" sz="3400" dirty="0" err="1"/>
              <a:t>багаті</a:t>
            </a:r>
            <a:r>
              <a:rPr lang="ru-RU" sz="3400" dirty="0"/>
              <a:t> на </a:t>
            </a:r>
            <a:r>
              <a:rPr lang="ru-RU" sz="3400" dirty="0" err="1"/>
              <a:t>вітаміни</a:t>
            </a:r>
            <a:r>
              <a:rPr lang="ru-RU" sz="3400" dirty="0"/>
              <a:t> </a:t>
            </a:r>
            <a:r>
              <a:rPr lang="ru-RU" sz="3400" dirty="0" err="1"/>
              <a:t>цитрусові</a:t>
            </a:r>
            <a:r>
              <a:rPr lang="ru-RU" sz="3400" dirty="0"/>
              <a:t>. </a:t>
            </a:r>
            <a:r>
              <a:rPr lang="ru-RU" sz="3400" dirty="0" err="1"/>
              <a:t>Щоб</a:t>
            </a:r>
            <a:r>
              <a:rPr lang="ru-RU" sz="3400" dirty="0"/>
              <a:t> </a:t>
            </a:r>
            <a:r>
              <a:rPr lang="ru-RU" sz="3400" dirty="0" err="1"/>
              <a:t>запобігти</a:t>
            </a:r>
            <a:r>
              <a:rPr lang="ru-RU" sz="3400" dirty="0"/>
              <a:t> </a:t>
            </a:r>
            <a:r>
              <a:rPr lang="ru-RU" sz="3400" dirty="0" err="1"/>
              <a:t>ураженню</a:t>
            </a:r>
            <a:r>
              <a:rPr lang="ru-RU" sz="3400" dirty="0"/>
              <a:t> </a:t>
            </a:r>
            <a:r>
              <a:rPr lang="ru-RU" sz="3400" dirty="0" err="1"/>
              <a:t>цвілевими</a:t>
            </a:r>
            <a:r>
              <a:rPr lang="ru-RU" sz="3400" dirty="0"/>
              <a:t> грибами, </a:t>
            </a:r>
            <a:r>
              <a:rPr lang="ru-RU" sz="3400" dirty="0" err="1"/>
              <a:t>екзотичні</a:t>
            </a:r>
            <a:r>
              <a:rPr lang="ru-RU" sz="3400" dirty="0"/>
              <a:t> </a:t>
            </a:r>
            <a:r>
              <a:rPr lang="ru-RU" sz="3400" dirty="0" err="1"/>
              <a:t>фрукти</a:t>
            </a:r>
            <a:r>
              <a:rPr lang="ru-RU" sz="3400" dirty="0"/>
              <a:t> </a:t>
            </a:r>
            <a:r>
              <a:rPr lang="ru-RU" sz="3400" dirty="0" err="1"/>
              <a:t>обробляють</a:t>
            </a:r>
            <a:r>
              <a:rPr lang="ru-RU" sz="3400" dirty="0"/>
              <a:t> Е-230 – 232, а для </a:t>
            </a:r>
            <a:r>
              <a:rPr lang="ru-RU" sz="3400" dirty="0" err="1"/>
              <a:t>захисту</a:t>
            </a:r>
            <a:r>
              <a:rPr lang="ru-RU" sz="3400" dirty="0"/>
              <a:t> </a:t>
            </a:r>
            <a:r>
              <a:rPr lang="ru-RU" sz="3400" dirty="0" err="1"/>
              <a:t>від</a:t>
            </a:r>
            <a:r>
              <a:rPr lang="ru-RU" sz="3400" dirty="0"/>
              <a:t> </a:t>
            </a:r>
            <a:r>
              <a:rPr lang="ru-RU" sz="3400" dirty="0" err="1"/>
              <a:t>висихання</a:t>
            </a:r>
            <a:r>
              <a:rPr lang="ru-RU" sz="3400" dirty="0"/>
              <a:t> </a:t>
            </a:r>
            <a:r>
              <a:rPr lang="ru-RU" sz="3400" dirty="0" err="1"/>
              <a:t>наносять</a:t>
            </a:r>
            <a:r>
              <a:rPr lang="ru-RU" sz="3400" dirty="0"/>
              <a:t> </a:t>
            </a:r>
            <a:r>
              <a:rPr lang="ru-RU" sz="3400" dirty="0" err="1"/>
              <a:t>віск</a:t>
            </a:r>
            <a:r>
              <a:rPr lang="ru-RU" sz="3400" dirty="0"/>
              <a:t>. </a:t>
            </a:r>
            <a:r>
              <a:rPr lang="ru-RU" sz="3400" dirty="0" err="1"/>
              <a:t>Причому</a:t>
            </a:r>
            <a:r>
              <a:rPr lang="ru-RU" sz="3400" dirty="0"/>
              <a:t> </a:t>
            </a:r>
            <a:r>
              <a:rPr lang="ru-RU" sz="3400" dirty="0" err="1"/>
              <a:t>розпізнати</a:t>
            </a:r>
            <a:r>
              <a:rPr lang="ru-RU" sz="3400" dirty="0"/>
              <a:t> </a:t>
            </a:r>
            <a:r>
              <a:rPr lang="ru-RU" sz="3400" dirty="0" err="1"/>
              <a:t>цитрусові</a:t>
            </a:r>
            <a:r>
              <a:rPr lang="ru-RU" sz="3400" dirty="0"/>
              <a:t>, </a:t>
            </a:r>
            <a:r>
              <a:rPr lang="ru-RU" sz="3400" dirty="0" err="1"/>
              <a:t>оброблені</a:t>
            </a:r>
            <a:r>
              <a:rPr lang="ru-RU" sz="3400" dirty="0"/>
              <a:t> </a:t>
            </a:r>
            <a:r>
              <a:rPr lang="ru-RU" sz="3400" dirty="0" err="1"/>
              <a:t>хімічними</a:t>
            </a:r>
            <a:r>
              <a:rPr lang="ru-RU" sz="3400" dirty="0"/>
              <a:t> препаратами, за </a:t>
            </a:r>
            <a:r>
              <a:rPr lang="ru-RU" sz="3400" dirty="0" err="1"/>
              <a:t>зовнішнім</a:t>
            </a:r>
            <a:r>
              <a:rPr lang="ru-RU" sz="3400" dirty="0"/>
              <a:t> </a:t>
            </a:r>
            <a:r>
              <a:rPr lang="ru-RU" sz="3400" dirty="0" err="1"/>
              <a:t>виглядом</a:t>
            </a:r>
            <a:r>
              <a:rPr lang="ru-RU" sz="3400" dirty="0"/>
              <a:t> практично </a:t>
            </a:r>
            <a:r>
              <a:rPr lang="ru-RU" sz="3400" dirty="0" err="1"/>
              <a:t>неможливо</a:t>
            </a:r>
            <a:r>
              <a:rPr lang="ru-RU" sz="3400" dirty="0"/>
              <a:t>. Тому перед </a:t>
            </a:r>
            <a:r>
              <a:rPr lang="ru-RU" sz="3400" dirty="0" err="1"/>
              <a:t>уживанням</a:t>
            </a:r>
            <a:r>
              <a:rPr lang="ru-RU" sz="3400" dirty="0"/>
              <a:t> </a:t>
            </a:r>
            <a:r>
              <a:rPr lang="ru-RU" sz="3400" dirty="0" err="1"/>
              <a:t>такі</a:t>
            </a:r>
            <a:r>
              <a:rPr lang="ru-RU" sz="3400" dirty="0"/>
              <a:t> </a:t>
            </a:r>
            <a:r>
              <a:rPr lang="ru-RU" sz="3400" dirty="0" err="1"/>
              <a:t>фрукти</a:t>
            </a:r>
            <a:r>
              <a:rPr lang="ru-RU" sz="3400" dirty="0"/>
              <a:t> </a:t>
            </a:r>
            <a:r>
              <a:rPr lang="ru-RU" sz="3400" dirty="0" err="1"/>
              <a:t>бажано</a:t>
            </a:r>
            <a:r>
              <a:rPr lang="ru-RU" sz="3400" dirty="0"/>
              <a:t> </a:t>
            </a:r>
            <a:r>
              <a:rPr lang="ru-RU" sz="3400" dirty="0" err="1"/>
              <a:t>ретельно</a:t>
            </a:r>
            <a:r>
              <a:rPr lang="ru-RU" sz="3400" dirty="0"/>
              <a:t> </a:t>
            </a:r>
            <a:r>
              <a:rPr lang="ru-RU" sz="3400" dirty="0" err="1"/>
              <a:t>промити</a:t>
            </a:r>
            <a:r>
              <a:rPr lang="ru-RU" sz="3400" dirty="0"/>
              <a:t> проточною водою, а </a:t>
            </a:r>
            <a:r>
              <a:rPr lang="ru-RU" sz="3400" dirty="0" err="1"/>
              <a:t>після</a:t>
            </a:r>
            <a:r>
              <a:rPr lang="ru-RU" sz="3400" dirty="0"/>
              <a:t> </a:t>
            </a:r>
            <a:r>
              <a:rPr lang="ru-RU" sz="3400" dirty="0" err="1"/>
              <a:t>зняття</a:t>
            </a:r>
            <a:r>
              <a:rPr lang="ru-RU" sz="3400" dirty="0"/>
              <a:t> </a:t>
            </a:r>
            <a:r>
              <a:rPr lang="ru-RU" sz="3400" dirty="0" err="1"/>
              <a:t>шкірки</a:t>
            </a:r>
            <a:r>
              <a:rPr lang="ru-RU" sz="3400" dirty="0"/>
              <a:t> добре </a:t>
            </a:r>
            <a:r>
              <a:rPr lang="ru-RU" sz="3400" dirty="0" err="1"/>
              <a:t>вимити</a:t>
            </a:r>
            <a:r>
              <a:rPr lang="ru-RU" sz="3400" dirty="0"/>
              <a:t> руки з милом.</a:t>
            </a:r>
          </a:p>
        </p:txBody>
      </p:sp>
    </p:spTree>
    <p:extLst>
      <p:ext uri="{BB962C8B-B14F-4D97-AF65-F5344CB8AC3E}">
        <p14:creationId xmlns:p14="http://schemas.microsoft.com/office/powerpoint/2010/main" val="411834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vk.me/c622618/v622618028/1c529/Bm6RAm9XaU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6104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68660"/>
            <a:ext cx="8496944" cy="6120680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ru-RU" sz="3600" dirty="0"/>
              <a:t>Е-</a:t>
            </a:r>
            <a:r>
              <a:rPr lang="ru-RU" sz="3600" dirty="0" err="1"/>
              <a:t>номери</a:t>
            </a:r>
            <a:r>
              <a:rPr lang="ru-RU" sz="3600" dirty="0"/>
              <a:t> (</a:t>
            </a:r>
            <a:r>
              <a:rPr lang="en-US" sz="3600" dirty="0"/>
              <a:t>E-</a:t>
            </a:r>
            <a:r>
              <a:rPr lang="ru-RU" sz="3600" dirty="0"/>
              <a:t>числа) є кодами </a:t>
            </a:r>
            <a:r>
              <a:rPr lang="ru-RU" sz="3600" dirty="0" err="1"/>
              <a:t>харчових</a:t>
            </a:r>
            <a:r>
              <a:rPr lang="ru-RU" sz="3600" dirty="0"/>
              <a:t> </a:t>
            </a:r>
            <a:r>
              <a:rPr lang="ru-RU" sz="3600" dirty="0" err="1"/>
              <a:t>додатків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були</a:t>
            </a:r>
            <a:r>
              <a:rPr lang="ru-RU" sz="3600" dirty="0"/>
              <a:t> </a:t>
            </a:r>
            <a:r>
              <a:rPr lang="ru-RU" sz="3600" dirty="0" err="1"/>
              <a:t>засновані</a:t>
            </a:r>
            <a:r>
              <a:rPr lang="ru-RU" sz="3600" dirty="0"/>
              <a:t> для </a:t>
            </a:r>
            <a:r>
              <a:rPr lang="ru-RU" sz="3600" dirty="0" err="1"/>
              <a:t>використання</a:t>
            </a:r>
            <a:r>
              <a:rPr lang="ru-RU" sz="3600" dirty="0"/>
              <a:t> в </a:t>
            </a:r>
            <a:r>
              <a:rPr lang="ru-RU" sz="3600" dirty="0" err="1"/>
              <a:t>Європейському</a:t>
            </a:r>
            <a:r>
              <a:rPr lang="ru-RU" sz="3600" dirty="0"/>
              <a:t> </a:t>
            </a:r>
            <a:r>
              <a:rPr lang="ru-RU" sz="3600" dirty="0" err="1"/>
              <a:t>Союзі</a:t>
            </a:r>
            <a:r>
              <a:rPr lang="ru-RU" sz="3600" dirty="0"/>
              <a:t> («</a:t>
            </a:r>
            <a:r>
              <a:rPr lang="en-US" sz="3600" dirty="0"/>
              <a:t>E» </a:t>
            </a:r>
            <a:r>
              <a:rPr lang="ru-RU" sz="3600" dirty="0" err="1"/>
              <a:t>позначає</a:t>
            </a:r>
            <a:r>
              <a:rPr lang="ru-RU" sz="3600" dirty="0"/>
              <a:t> приставку «</a:t>
            </a:r>
            <a:r>
              <a:rPr lang="ru-RU" sz="3600" dirty="0" err="1"/>
              <a:t>Європа</a:t>
            </a:r>
            <a:r>
              <a:rPr lang="ru-RU" sz="3600" dirty="0"/>
              <a:t>»). </a:t>
            </a:r>
            <a:endParaRPr lang="en-US" sz="3600" dirty="0" smtClean="0"/>
          </a:p>
          <a:p>
            <a:r>
              <a:rPr lang="ru-RU" sz="3600" dirty="0" smtClean="0"/>
              <a:t>Е-числа </a:t>
            </a:r>
            <a:r>
              <a:rPr lang="ru-RU" sz="3600" dirty="0"/>
              <a:t>—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найпоширеніші</a:t>
            </a:r>
            <a:r>
              <a:rPr lang="ru-RU" sz="3600" dirty="0"/>
              <a:t> </a:t>
            </a:r>
            <a:r>
              <a:rPr lang="ru-RU" sz="3600" dirty="0" err="1"/>
              <a:t>харчові</a:t>
            </a:r>
            <a:r>
              <a:rPr lang="ru-RU" sz="3600" dirty="0"/>
              <a:t> </a:t>
            </a:r>
            <a:r>
              <a:rPr lang="ru-RU" sz="3600" dirty="0" err="1"/>
              <a:t>додатки</a:t>
            </a:r>
            <a:r>
              <a:rPr lang="ru-RU" sz="3600" dirty="0"/>
              <a:t>. Вони </a:t>
            </a:r>
            <a:r>
              <a:rPr lang="ru-RU" sz="3600" dirty="0" err="1"/>
              <a:t>зазвичай</a:t>
            </a:r>
            <a:r>
              <a:rPr lang="ru-RU" sz="3600" dirty="0"/>
              <a:t> </a:t>
            </a:r>
            <a:r>
              <a:rPr lang="ru-RU" sz="3600" dirty="0" err="1"/>
              <a:t>знаходяться</a:t>
            </a:r>
            <a:r>
              <a:rPr lang="ru-RU" sz="3600" dirty="0"/>
              <a:t> на </a:t>
            </a:r>
            <a:r>
              <a:rPr lang="ru-RU" sz="3600" dirty="0" err="1"/>
              <a:t>етикетках</a:t>
            </a:r>
            <a:r>
              <a:rPr lang="ru-RU" sz="3600" dirty="0"/>
              <a:t> </a:t>
            </a:r>
            <a:r>
              <a:rPr lang="ru-RU" sz="3600" dirty="0" err="1"/>
              <a:t>харчових</a:t>
            </a:r>
            <a:r>
              <a:rPr lang="ru-RU" sz="3600" dirty="0"/>
              <a:t> </a:t>
            </a:r>
            <a:r>
              <a:rPr lang="ru-RU" sz="3600" dirty="0" err="1"/>
              <a:t>продуктів</a:t>
            </a:r>
            <a:r>
              <a:rPr lang="ru-RU" sz="3600" dirty="0"/>
              <a:t> в </a:t>
            </a:r>
            <a:r>
              <a:rPr lang="ru-RU" sz="3600" dirty="0" err="1"/>
              <a:t>країнах</a:t>
            </a:r>
            <a:r>
              <a:rPr lang="ru-RU" sz="3600" dirty="0"/>
              <a:t> </a:t>
            </a:r>
            <a:r>
              <a:rPr lang="ru-RU" sz="3600" dirty="0" err="1"/>
              <a:t>Європейського</a:t>
            </a:r>
            <a:r>
              <a:rPr lang="ru-RU" sz="3600" dirty="0"/>
              <a:t> </a:t>
            </a:r>
            <a:r>
              <a:rPr lang="ru-RU" sz="3600" dirty="0" err="1"/>
              <a:t>Союзу.Оцінка</a:t>
            </a:r>
            <a:r>
              <a:rPr lang="ru-RU" sz="3600" dirty="0"/>
              <a:t> </a:t>
            </a:r>
            <a:r>
              <a:rPr lang="ru-RU" sz="3600" dirty="0" err="1"/>
              <a:t>безпеки</a:t>
            </a:r>
            <a:r>
              <a:rPr lang="ru-RU" sz="3600" dirty="0"/>
              <a:t> та </a:t>
            </a:r>
            <a:r>
              <a:rPr lang="ru-RU" sz="3600" dirty="0" err="1"/>
              <a:t>затвердження</a:t>
            </a:r>
            <a:r>
              <a:rPr lang="ru-RU" sz="3600" dirty="0"/>
              <a:t> є </a:t>
            </a:r>
            <a:r>
              <a:rPr lang="ru-RU" sz="3600" dirty="0" err="1"/>
              <a:t>обов'язком</a:t>
            </a:r>
            <a:r>
              <a:rPr lang="ru-RU" sz="3600" dirty="0"/>
              <a:t> </a:t>
            </a:r>
            <a:r>
              <a:rPr lang="ru-RU" sz="3600" dirty="0" err="1"/>
              <a:t>Європейського</a:t>
            </a:r>
            <a:r>
              <a:rPr lang="ru-RU" sz="3600" dirty="0"/>
              <a:t> органу з </a:t>
            </a:r>
            <a:r>
              <a:rPr lang="ru-RU" sz="3600" dirty="0" err="1"/>
              <a:t>безпеки</a:t>
            </a:r>
            <a:r>
              <a:rPr lang="ru-RU" sz="3600" dirty="0"/>
              <a:t> </a:t>
            </a:r>
            <a:r>
              <a:rPr lang="ru-RU" sz="3600" dirty="0" err="1"/>
              <a:t>харчових</a:t>
            </a:r>
            <a:r>
              <a:rPr lang="ru-RU" sz="3600" dirty="0"/>
              <a:t> </a:t>
            </a:r>
            <a:r>
              <a:rPr lang="ru-RU" sz="3600" dirty="0" err="1"/>
              <a:t>продуктів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81259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olotoff.info/images/stories/food/557784_474430849245327_5702129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8" y="-265003"/>
            <a:ext cx="10695531" cy="712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72816"/>
            <a:ext cx="7499176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ВИСНОВОК</a:t>
            </a:r>
          </a:p>
        </p:txBody>
      </p:sp>
    </p:spTree>
    <p:extLst>
      <p:ext uri="{BB962C8B-B14F-4D97-AF65-F5344CB8AC3E}">
        <p14:creationId xmlns:p14="http://schemas.microsoft.com/office/powerpoint/2010/main" val="819815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835901"/>
              </p:ext>
            </p:extLst>
          </p:nvPr>
        </p:nvGraphicFramePr>
        <p:xfrm>
          <a:off x="4337" y="-400780"/>
          <a:ext cx="9139663" cy="724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726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sgnr.cl/wp-content/uploads/2012/12/Crea-tu-propia-Rosa-Arcoiris-4-550x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850" y="0"/>
            <a:ext cx="10305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4032448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ДЖЕРЕЛА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alpha val="66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/>
              <a:t>ЛІТЕРАТУРА:</a:t>
            </a:r>
            <a:br>
              <a:rPr lang="ru-RU" dirty="0"/>
            </a:br>
            <a:r>
              <a:rPr lang="ru-RU" dirty="0" err="1"/>
              <a:t>Довідник</a:t>
            </a:r>
            <a:r>
              <a:rPr lang="ru-RU" dirty="0"/>
              <a:t> “</a:t>
            </a:r>
            <a:r>
              <a:rPr lang="ru-RU" dirty="0" err="1"/>
              <a:t>Харчові</a:t>
            </a:r>
            <a:r>
              <a:rPr lang="ru-RU" dirty="0"/>
              <a:t> добавки"-</a:t>
            </a:r>
            <a:r>
              <a:rPr lang="ru-RU" dirty="0">
                <a:hlinkClick r:id="rId3"/>
              </a:rPr>
              <a:t>http://www.timer.dp.ua/databank/marks/food.htm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"Портал </a:t>
            </a:r>
            <a:r>
              <a:rPr lang="ru-RU" dirty="0" err="1"/>
              <a:t>споживача</a:t>
            </a:r>
            <a:r>
              <a:rPr lang="ru-RU" dirty="0"/>
              <a:t>" - </a:t>
            </a:r>
            <a:r>
              <a:rPr lang="ru-RU" dirty="0">
                <a:hlinkClick r:id="rId4"/>
              </a:rPr>
              <a:t>http://www.consumerinfo.org.ua/ine/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Сайт </a:t>
            </a:r>
            <a:r>
              <a:rPr lang="ru-RU" dirty="0">
                <a:hlinkClick r:id="rId5"/>
              </a:rPr>
              <a:t>ОТРУТА.com</a:t>
            </a:r>
            <a:r>
              <a:rPr lang="ru-RU" dirty="0"/>
              <a:t> - </a:t>
            </a:r>
            <a:r>
              <a:rPr lang="ru-RU" dirty="0">
                <a:hlinkClick r:id="rId6"/>
              </a:rPr>
              <a:t>http://www.otruta.com/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харчові</a:t>
            </a:r>
            <a:r>
              <a:rPr lang="ru-RU" dirty="0"/>
              <a:t> добавки -</a:t>
            </a:r>
            <a:r>
              <a:rPr lang="ru-RU" u="sng" dirty="0">
                <a:hlinkClick r:id="rId7" tooltip="http://www.epochtimes.com.ua/gurme/helpful-hint/shkidlyvi-harchovi-dobavky-v18703.html"/>
              </a:rPr>
              <a:t>http://www.epochtimes.com.ua/gurme/helpful-hint/shkid..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Харчові</a:t>
            </a:r>
            <a:r>
              <a:rPr lang="ru-RU" dirty="0"/>
              <a:t> добавки - </a:t>
            </a:r>
            <a:r>
              <a:rPr lang="ru-RU" dirty="0">
                <a:hlinkClick r:id="rId8"/>
              </a:rPr>
              <a:t>http://www.refine.org.ua/pageid-4782-2.html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Добавкам нет - </a:t>
            </a:r>
            <a:r>
              <a:rPr lang="ru-RU" dirty="0">
                <a:hlinkClick r:id="rId9"/>
              </a:rPr>
              <a:t>http://dobavkam.net</a:t>
            </a:r>
            <a:r>
              <a:rPr lang="ru-RU" dirty="0"/>
              <a:t>.</a:t>
            </a:r>
            <a:br>
              <a:rPr lang="ru-RU" dirty="0"/>
            </a:br>
            <a:endParaRPr lang="en-US" dirty="0" smtClean="0"/>
          </a:p>
          <a:p>
            <a:r>
              <a:rPr lang="ru-RU" dirty="0" smtClean="0"/>
              <a:t>ДЖЕРЕЛА</a:t>
            </a:r>
            <a:r>
              <a:rPr lang="ru-RU" dirty="0"/>
              <a:t>: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Вікіпедія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90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vk.me/c622618/v622618028/1c521/4lEaTltK1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002" y="-190108"/>
            <a:ext cx="10076048" cy="70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501008"/>
            <a:ext cx="8928992" cy="3168352"/>
          </a:xfrm>
          <a:gradFill>
            <a:gsLst>
              <a:gs pos="0">
                <a:schemeClr val="accent1">
                  <a:tint val="66000"/>
                  <a:satMod val="160000"/>
                  <a:alpha val="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1" dirty="0" err="1"/>
              <a:t>Харчові</a:t>
            </a:r>
            <a:r>
              <a:rPr lang="ru-RU" sz="4000" b="1" i="1" dirty="0"/>
              <a:t> добавки </a:t>
            </a:r>
            <a:r>
              <a:rPr lang="ru-RU" sz="4000" b="1" i="1" dirty="0" err="1"/>
              <a:t>використовуються</a:t>
            </a:r>
            <a:r>
              <a:rPr lang="ru-RU" sz="4000" b="1" i="1" dirty="0"/>
              <a:t> </a:t>
            </a:r>
            <a:r>
              <a:rPr lang="ru-RU" sz="4000" b="1" i="1" dirty="0" err="1"/>
              <a:t>людиною</a:t>
            </a:r>
            <a:r>
              <a:rPr lang="ru-RU" sz="4000" b="1" i="1" dirty="0"/>
              <a:t> </a:t>
            </a:r>
            <a:r>
              <a:rPr lang="ru-RU" sz="4000" b="1" i="1" dirty="0" err="1"/>
              <a:t>багато</a:t>
            </a:r>
            <a:r>
              <a:rPr lang="ru-RU" sz="4000" b="1" i="1" dirty="0"/>
              <a:t> </a:t>
            </a:r>
            <a:r>
              <a:rPr lang="ru-RU" sz="4000" b="1" i="1" dirty="0" err="1"/>
              <a:t>століть</a:t>
            </a:r>
            <a:r>
              <a:rPr lang="ru-RU" sz="4000" b="1" i="1" dirty="0"/>
              <a:t>: </a:t>
            </a:r>
            <a:r>
              <a:rPr lang="ru-RU" sz="4000" b="1" i="1" dirty="0" err="1"/>
              <a:t>сіль</a:t>
            </a:r>
            <a:r>
              <a:rPr lang="ru-RU" sz="4000" b="1" i="1" dirty="0"/>
              <a:t>, </a:t>
            </a:r>
            <a:r>
              <a:rPr lang="ru-RU" sz="4000" b="1" i="1" dirty="0" err="1"/>
              <a:t>спеції</a:t>
            </a:r>
            <a:r>
              <a:rPr lang="ru-RU" sz="4000" b="1" i="1" dirty="0"/>
              <a:t> – </a:t>
            </a:r>
            <a:r>
              <a:rPr lang="ru-RU" sz="4000" b="1" i="1" dirty="0" err="1"/>
              <a:t>перець</a:t>
            </a:r>
            <a:r>
              <a:rPr lang="ru-RU" sz="4000" b="1" i="1" dirty="0"/>
              <a:t>, гвоздика, </a:t>
            </a:r>
            <a:r>
              <a:rPr lang="ru-RU" sz="4000" b="1" i="1" dirty="0" err="1"/>
              <a:t>мускатний</a:t>
            </a:r>
            <a:r>
              <a:rPr lang="ru-RU" sz="4000" b="1" i="1" dirty="0"/>
              <a:t> </a:t>
            </a:r>
            <a:r>
              <a:rPr lang="ru-RU" sz="4000" b="1" i="1" dirty="0" err="1"/>
              <a:t>горіх</a:t>
            </a:r>
            <a:r>
              <a:rPr lang="ru-RU" sz="4000" b="1" i="1" dirty="0"/>
              <a:t>, </a:t>
            </a:r>
            <a:r>
              <a:rPr lang="ru-RU" sz="4000" b="1" i="1" dirty="0" err="1"/>
              <a:t>кориця</a:t>
            </a:r>
            <a:r>
              <a:rPr lang="ru-RU" sz="4000" b="1" i="1" dirty="0"/>
              <a:t> - мед </a:t>
            </a:r>
            <a:r>
              <a:rPr lang="ru-RU" sz="4000" b="1" i="1" dirty="0" err="1"/>
              <a:t>відомі</a:t>
            </a:r>
            <a:r>
              <a:rPr lang="ru-RU" sz="4000" b="1" i="1" dirty="0"/>
              <a:t> людям з </a:t>
            </a:r>
            <a:r>
              <a:rPr lang="ru-RU" sz="4000" b="1" i="1" dirty="0" err="1"/>
              <a:t>незапам'ятних</a:t>
            </a:r>
            <a:r>
              <a:rPr lang="ru-RU" sz="4000" b="1" i="1" dirty="0"/>
              <a:t> </a:t>
            </a:r>
            <a:r>
              <a:rPr lang="ru-RU" sz="4000" b="1" i="1" dirty="0" err="1"/>
              <a:t>часів</a:t>
            </a:r>
            <a:r>
              <a:rPr lang="ru-RU" sz="4000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289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pp.vk.me/c622618/v622618028/1c57f/I2oSxO8_W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694"/>
            <a:ext cx="950505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  <a:solidFill>
            <a:schemeClr val="bg1">
              <a:alpha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добавок </a:t>
            </a:r>
            <a:r>
              <a:rPr lang="ru-RU" dirty="0" err="1"/>
              <a:t>почалося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/>
              <a:t>ст. У 1907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співробітник</a:t>
            </a:r>
            <a:r>
              <a:rPr lang="ru-RU" dirty="0"/>
              <a:t> </a:t>
            </a:r>
            <a:r>
              <a:rPr lang="ru-RU" dirty="0" err="1"/>
              <a:t>Імператорського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Токіо</a:t>
            </a:r>
            <a:r>
              <a:rPr lang="ru-RU" dirty="0"/>
              <a:t> (</a:t>
            </a:r>
            <a:r>
              <a:rPr lang="ru-RU" dirty="0" err="1"/>
              <a:t>Японія</a:t>
            </a:r>
            <a:r>
              <a:rPr lang="ru-RU" dirty="0"/>
              <a:t>) </a:t>
            </a:r>
            <a:r>
              <a:rPr lang="ru-RU" dirty="0" err="1"/>
              <a:t>Кікунае</a:t>
            </a:r>
            <a:r>
              <a:rPr lang="ru-RU" dirty="0"/>
              <a:t> </a:t>
            </a:r>
            <a:r>
              <a:rPr lang="ru-RU" dirty="0" err="1"/>
              <a:t>Ікеда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одержав </a:t>
            </a:r>
            <a:r>
              <a:rPr lang="ru-RU" dirty="0" err="1"/>
              <a:t>білий</a:t>
            </a:r>
            <a:r>
              <a:rPr lang="ru-RU" dirty="0"/>
              <a:t> </a:t>
            </a:r>
            <a:r>
              <a:rPr lang="ru-RU" dirty="0" err="1"/>
              <a:t>кристалічний</a:t>
            </a:r>
            <a:r>
              <a:rPr lang="ru-RU" dirty="0"/>
              <a:t> порошок,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посилював</a:t>
            </a:r>
            <a:r>
              <a:rPr lang="ru-RU" dirty="0"/>
              <a:t> </a:t>
            </a:r>
            <a:r>
              <a:rPr lang="ru-RU" dirty="0" err="1"/>
              <a:t>смакові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чутливості</a:t>
            </a:r>
            <a:r>
              <a:rPr lang="ru-RU" dirty="0"/>
              <a:t> </a:t>
            </a:r>
            <a:r>
              <a:rPr lang="ru-RU" dirty="0" err="1"/>
              <a:t>сосочків</a:t>
            </a:r>
            <a:r>
              <a:rPr lang="ru-RU" dirty="0"/>
              <a:t> </a:t>
            </a:r>
            <a:r>
              <a:rPr lang="ru-RU" dirty="0" err="1"/>
              <a:t>язика</a:t>
            </a:r>
            <a:r>
              <a:rPr lang="ru-RU" dirty="0"/>
              <a:t>. </a:t>
            </a:r>
          </a:p>
          <a:p>
            <a:r>
              <a:rPr lang="ru-RU" dirty="0" smtClean="0"/>
              <a:t>У </a:t>
            </a:r>
            <a:r>
              <a:rPr lang="ru-RU" dirty="0"/>
              <a:t>1909-му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запатентував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винахід</a:t>
            </a:r>
            <a:r>
              <a:rPr lang="ru-RU" dirty="0"/>
              <a:t>, і </a:t>
            </a:r>
            <a:r>
              <a:rPr lang="ru-RU" dirty="0" err="1"/>
              <a:t>глутамат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 почав </a:t>
            </a:r>
            <a:r>
              <a:rPr lang="ru-RU" dirty="0" err="1"/>
              <a:t>переможну</a:t>
            </a:r>
            <a:r>
              <a:rPr lang="ru-RU" dirty="0"/>
              <a:t> ходу по </a:t>
            </a:r>
            <a:r>
              <a:rPr lang="ru-RU" dirty="0" err="1"/>
              <a:t>планеті</a:t>
            </a:r>
            <a:r>
              <a:rPr lang="ru-RU" dirty="0"/>
              <a:t>.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споживають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200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smtClean="0"/>
              <a:t>тонн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05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p.vk.me/c622618/v622618028/1c541/YkPAY4Gotj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21432"/>
            <a:ext cx="10512801" cy="6984776"/>
          </a:xfrm>
          <a:prstGeom prst="rect">
            <a:avLst/>
          </a:prstGeom>
          <a:solidFill>
            <a:schemeClr val="bg1">
              <a:alpha val="64000"/>
            </a:schemeClr>
          </a:solidFill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80920" cy="5256584"/>
          </a:xfrm>
          <a:solidFill>
            <a:schemeClr val="bg1">
              <a:alpha val="5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Тим </a:t>
            </a:r>
            <a:r>
              <a:rPr lang="ru-RU" sz="3600" dirty="0"/>
              <a:t>часом у </a:t>
            </a:r>
            <a:r>
              <a:rPr lang="ru-RU" sz="3600" dirty="0" err="1"/>
              <a:t>медичній</a:t>
            </a:r>
            <a:r>
              <a:rPr lang="ru-RU" sz="3600" dirty="0"/>
              <a:t> </a:t>
            </a:r>
            <a:r>
              <a:rPr lang="ru-RU" sz="3600" dirty="0" err="1"/>
              <a:t>літературі</a:t>
            </a:r>
            <a:r>
              <a:rPr lang="ru-RU" sz="3600" dirty="0"/>
              <a:t> </a:t>
            </a:r>
            <a:r>
              <a:rPr lang="ru-RU" sz="3600" dirty="0" err="1"/>
              <a:t>з'являється</a:t>
            </a:r>
            <a:r>
              <a:rPr lang="ru-RU" sz="3600" dirty="0"/>
              <a:t> все </a:t>
            </a:r>
            <a:r>
              <a:rPr lang="ru-RU" sz="3600" dirty="0" err="1"/>
              <a:t>більше</a:t>
            </a:r>
            <a:r>
              <a:rPr lang="ru-RU" sz="3600" dirty="0"/>
              <a:t> </a:t>
            </a:r>
            <a:r>
              <a:rPr lang="ru-RU" sz="3600" dirty="0" err="1"/>
              <a:t>даних</a:t>
            </a:r>
            <a:r>
              <a:rPr lang="ru-RU" sz="3600" dirty="0"/>
              <a:t> про те,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глутамат</a:t>
            </a:r>
            <a:r>
              <a:rPr lang="ru-RU" sz="3600" dirty="0"/>
              <a:t> </a:t>
            </a:r>
            <a:r>
              <a:rPr lang="ru-RU" sz="3600" dirty="0" err="1"/>
              <a:t>натрію</a:t>
            </a:r>
            <a:r>
              <a:rPr lang="ru-RU" sz="3600" dirty="0"/>
              <a:t> негативно </a:t>
            </a:r>
            <a:r>
              <a:rPr lang="ru-RU" sz="3600" dirty="0" err="1"/>
              <a:t>впливає</a:t>
            </a:r>
            <a:r>
              <a:rPr lang="ru-RU" sz="3600" dirty="0"/>
              <a:t> на </a:t>
            </a:r>
            <a:r>
              <a:rPr lang="ru-RU" sz="3600" dirty="0" err="1"/>
              <a:t>головний</a:t>
            </a:r>
            <a:r>
              <a:rPr lang="ru-RU" sz="3600" dirty="0"/>
              <a:t> </a:t>
            </a:r>
            <a:r>
              <a:rPr lang="ru-RU" sz="3600" dirty="0" err="1"/>
              <a:t>мозок</a:t>
            </a:r>
            <a:r>
              <a:rPr lang="ru-RU" sz="3600" dirty="0"/>
              <a:t>, </a:t>
            </a:r>
            <a:r>
              <a:rPr lang="ru-RU" sz="3600" dirty="0" err="1"/>
              <a:t>погіршує</a:t>
            </a:r>
            <a:r>
              <a:rPr lang="ru-RU" sz="3600" dirty="0"/>
              <a:t> стан </a:t>
            </a:r>
            <a:r>
              <a:rPr lang="ru-RU" sz="3600" dirty="0" err="1"/>
              <a:t>хворих</a:t>
            </a:r>
            <a:r>
              <a:rPr lang="ru-RU" sz="3600" dirty="0"/>
              <a:t> </a:t>
            </a:r>
            <a:r>
              <a:rPr lang="ru-RU" sz="3600" dirty="0" err="1"/>
              <a:t>бронхіальною</a:t>
            </a:r>
            <a:r>
              <a:rPr lang="ru-RU" sz="3600" dirty="0"/>
              <a:t> астмою, приводить до </a:t>
            </a:r>
            <a:r>
              <a:rPr lang="ru-RU" sz="3600" dirty="0" err="1"/>
              <a:t>руйнування</a:t>
            </a:r>
            <a:r>
              <a:rPr lang="ru-RU" sz="3600" dirty="0"/>
              <a:t> </a:t>
            </a:r>
            <a:r>
              <a:rPr lang="ru-RU" sz="3600" dirty="0" err="1"/>
              <a:t>сітківки</a:t>
            </a:r>
            <a:r>
              <a:rPr lang="ru-RU" sz="3600" dirty="0"/>
              <a:t> ока і </a:t>
            </a:r>
            <a:r>
              <a:rPr lang="ru-RU" sz="3600" dirty="0" err="1"/>
              <a:t>глаукоми</a:t>
            </a:r>
            <a:r>
              <a:rPr lang="ru-RU" sz="3600" dirty="0"/>
              <a:t>. </a:t>
            </a:r>
            <a:r>
              <a:rPr lang="ru-RU" sz="3600" dirty="0" err="1"/>
              <a:t>Саме</a:t>
            </a:r>
            <a:r>
              <a:rPr lang="ru-RU" sz="3600" dirty="0"/>
              <a:t> на </a:t>
            </a:r>
            <a:r>
              <a:rPr lang="ru-RU" sz="3600" dirty="0" err="1"/>
              <a:t>глутамат</a:t>
            </a:r>
            <a:r>
              <a:rPr lang="ru-RU" sz="3600" dirty="0"/>
              <a:t> </a:t>
            </a:r>
            <a:r>
              <a:rPr lang="ru-RU" sz="3600" dirty="0" err="1"/>
              <a:t>натрію</a:t>
            </a:r>
            <a:r>
              <a:rPr lang="ru-RU" sz="3600" dirty="0"/>
              <a:t> </a:t>
            </a:r>
            <a:r>
              <a:rPr lang="ru-RU" sz="3600" dirty="0" err="1"/>
              <a:t>деякі</a:t>
            </a:r>
            <a:r>
              <a:rPr lang="ru-RU" sz="3600" dirty="0"/>
              <a:t> </a:t>
            </a:r>
            <a:r>
              <a:rPr lang="ru-RU" sz="3600" dirty="0" err="1"/>
              <a:t>дослідники</a:t>
            </a:r>
            <a:r>
              <a:rPr lang="ru-RU" sz="3600" dirty="0"/>
              <a:t> </a:t>
            </a:r>
            <a:r>
              <a:rPr lang="ru-RU" sz="3600" dirty="0" err="1"/>
              <a:t>покладають</a:t>
            </a:r>
            <a:r>
              <a:rPr lang="ru-RU" sz="3600" dirty="0"/>
              <a:t> </a:t>
            </a:r>
            <a:r>
              <a:rPr lang="ru-RU" sz="3600" dirty="0" err="1"/>
              <a:t>провину</a:t>
            </a:r>
            <a:r>
              <a:rPr lang="ru-RU" sz="3600" dirty="0"/>
              <a:t> за </a:t>
            </a:r>
            <a:r>
              <a:rPr lang="ru-RU" sz="3600" dirty="0" err="1"/>
              <a:t>поширення</a:t>
            </a:r>
            <a:r>
              <a:rPr lang="ru-RU" sz="3600" dirty="0"/>
              <a:t> "синдрому </a:t>
            </a:r>
            <a:r>
              <a:rPr lang="ru-RU" sz="3600" dirty="0" err="1"/>
              <a:t>китайського</a:t>
            </a:r>
            <a:r>
              <a:rPr lang="ru-RU" sz="3600" dirty="0"/>
              <a:t> ресторану". </a:t>
            </a:r>
          </a:p>
        </p:txBody>
      </p:sp>
    </p:spTree>
    <p:extLst>
      <p:ext uri="{BB962C8B-B14F-4D97-AF65-F5344CB8AC3E}">
        <p14:creationId xmlns:p14="http://schemas.microsoft.com/office/powerpoint/2010/main" val="53054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p.vk.me/c622618/v622618028/1c587/NMZ0SrSEHW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19" y="260648"/>
            <a:ext cx="9505056" cy="623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9"/>
            <a:ext cx="8136904" cy="5040560"/>
          </a:xfrm>
          <a:solidFill>
            <a:schemeClr val="bg1">
              <a:alpha val="5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Ось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десятків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куточках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фіксують</a:t>
            </a:r>
            <a:r>
              <a:rPr lang="ru-RU" dirty="0"/>
              <a:t> </a:t>
            </a:r>
            <a:r>
              <a:rPr lang="ru-RU" dirty="0" err="1"/>
              <a:t>загадкове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природа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незрозуміла</a:t>
            </a:r>
            <a:r>
              <a:rPr lang="ru-RU" dirty="0"/>
              <a:t>. У абсолютно </a:t>
            </a:r>
            <a:r>
              <a:rPr lang="ru-RU" dirty="0" err="1"/>
              <a:t>здорових</a:t>
            </a:r>
            <a:r>
              <a:rPr lang="ru-RU" dirty="0"/>
              <a:t> людей </a:t>
            </a:r>
            <a:r>
              <a:rPr lang="ru-RU" dirty="0" err="1"/>
              <a:t>ні</a:t>
            </a:r>
            <a:r>
              <a:rPr lang="ru-RU" dirty="0"/>
              <a:t> з того </a:t>
            </a:r>
            <a:r>
              <a:rPr lang="ru-RU" dirty="0" err="1"/>
              <a:t>ні</a:t>
            </a:r>
            <a:r>
              <a:rPr lang="ru-RU" dirty="0"/>
              <a:t> з </a:t>
            </a:r>
            <a:r>
              <a:rPr lang="ru-RU" dirty="0" err="1"/>
              <a:t>сього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температура, </a:t>
            </a:r>
            <a:r>
              <a:rPr lang="ru-RU" dirty="0" err="1"/>
              <a:t>червоніє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,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в грудях. </a:t>
            </a:r>
            <a:r>
              <a:rPr lang="ru-RU" dirty="0" err="1"/>
              <a:t>Єдине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об'єднує</a:t>
            </a:r>
            <a:r>
              <a:rPr lang="ru-RU" dirty="0"/>
              <a:t> </a:t>
            </a:r>
            <a:r>
              <a:rPr lang="ru-RU" dirty="0" err="1"/>
              <a:t>потерпілих</a:t>
            </a:r>
            <a:r>
              <a:rPr lang="ru-RU" dirty="0"/>
              <a:t> - </a:t>
            </a:r>
            <a:r>
              <a:rPr lang="ru-RU" dirty="0" err="1"/>
              <a:t>всі</a:t>
            </a:r>
            <a:r>
              <a:rPr lang="ru-RU" dirty="0"/>
              <a:t> вони </a:t>
            </a:r>
            <a:r>
              <a:rPr lang="ru-RU" dirty="0" err="1"/>
              <a:t>незадовго</a:t>
            </a:r>
            <a:r>
              <a:rPr lang="ru-RU" dirty="0"/>
              <a:t> до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відвідували</a:t>
            </a:r>
            <a:r>
              <a:rPr lang="ru-RU" dirty="0"/>
              <a:t> </a:t>
            </a:r>
            <a:r>
              <a:rPr lang="ru-RU" dirty="0" err="1"/>
              <a:t>китайські</a:t>
            </a:r>
            <a:r>
              <a:rPr lang="ru-RU" dirty="0"/>
              <a:t> </a:t>
            </a:r>
            <a:r>
              <a:rPr lang="ru-RU" dirty="0" err="1"/>
              <a:t>ресторани</a:t>
            </a:r>
            <a:r>
              <a:rPr lang="ru-RU" dirty="0"/>
              <a:t>, </a:t>
            </a:r>
            <a:r>
              <a:rPr lang="ru-RU" dirty="0" err="1"/>
              <a:t>кухарі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схильні</a:t>
            </a:r>
            <a:r>
              <a:rPr lang="ru-RU" dirty="0"/>
              <a:t> </a:t>
            </a:r>
            <a:r>
              <a:rPr lang="ru-RU" dirty="0" err="1"/>
              <a:t>зловживати</a:t>
            </a:r>
            <a:r>
              <a:rPr lang="ru-RU" dirty="0"/>
              <a:t> "смачною" </a:t>
            </a:r>
            <a:r>
              <a:rPr lang="ru-RU" dirty="0" err="1"/>
              <a:t>речовиною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34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vk.me/c622618/v622618028/1c58f/Tq2Udfjgz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4" y="0"/>
            <a:ext cx="10707791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dirty="0" err="1"/>
              <a:t>Класифікація</a:t>
            </a:r>
            <a:r>
              <a:rPr lang="ru-RU" dirty="0"/>
              <a:t> за </a:t>
            </a:r>
            <a:r>
              <a:rPr lang="ru-RU" dirty="0" err="1"/>
              <a:t>числовим</a:t>
            </a:r>
            <a:r>
              <a:rPr lang="ru-RU" dirty="0"/>
              <a:t> рядом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795320" cy="4713387"/>
          </a:xfrm>
          <a:solidFill>
            <a:srgbClr val="FFFF00">
              <a:alpha val="27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Добавки </a:t>
            </a:r>
            <a:r>
              <a:rPr lang="ru-RU" sz="4000" dirty="0" err="1"/>
              <a:t>нумеруються</a:t>
            </a:r>
            <a:r>
              <a:rPr lang="ru-RU" sz="4000" dirty="0"/>
              <a:t> </a:t>
            </a:r>
            <a:r>
              <a:rPr lang="ru-RU" sz="4000" dirty="0" err="1"/>
              <a:t>залежно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</a:t>
            </a:r>
            <a:r>
              <a:rPr lang="ru-RU" sz="4000" dirty="0" err="1"/>
              <a:t>тієї</a:t>
            </a:r>
            <a:r>
              <a:rPr lang="ru-RU" sz="4000" dirty="0"/>
              <a:t> </a:t>
            </a:r>
            <a:r>
              <a:rPr lang="ru-RU" sz="4000" dirty="0" err="1"/>
              <a:t>функції</a:t>
            </a:r>
            <a:r>
              <a:rPr lang="ru-RU" sz="4000" dirty="0"/>
              <a:t>, яку вони </a:t>
            </a:r>
            <a:r>
              <a:rPr lang="ru-RU" sz="4000" dirty="0" err="1"/>
              <a:t>виконують</a:t>
            </a:r>
            <a:r>
              <a:rPr lang="ru-RU" sz="4000" dirty="0"/>
              <a:t>. </a:t>
            </a:r>
            <a:r>
              <a:rPr lang="ru-RU" sz="4000" dirty="0" err="1"/>
              <a:t>Серії</a:t>
            </a:r>
            <a:r>
              <a:rPr lang="ru-RU" sz="4000" dirty="0"/>
              <a:t> «</a:t>
            </a:r>
            <a:r>
              <a:rPr lang="en-US" sz="4000" dirty="0"/>
              <a:t>E» </a:t>
            </a:r>
            <a:r>
              <a:rPr lang="ru-RU" sz="4000" dirty="0" err="1"/>
              <a:t>від</a:t>
            </a:r>
            <a:r>
              <a:rPr lang="ru-RU" sz="4000" dirty="0"/>
              <a:t> 100 до 199 — </a:t>
            </a:r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/>
              <a:t>барвники</a:t>
            </a:r>
            <a:r>
              <a:rPr lang="ru-RU" sz="4000" dirty="0"/>
              <a:t>, </a:t>
            </a:r>
            <a:r>
              <a:rPr lang="ru-RU" sz="4000" dirty="0" err="1"/>
              <a:t>від</a:t>
            </a:r>
            <a:r>
              <a:rPr lang="ru-RU" sz="4000" dirty="0"/>
              <a:t> 200 до 299 — </a:t>
            </a:r>
            <a:r>
              <a:rPr lang="ru-RU" sz="4000" dirty="0" err="1"/>
              <a:t>консерванти</a:t>
            </a:r>
            <a:r>
              <a:rPr lang="ru-RU" sz="4000" dirty="0"/>
              <a:t>, </a:t>
            </a:r>
            <a:r>
              <a:rPr lang="ru-RU" sz="4000" dirty="0" err="1"/>
              <a:t>від</a:t>
            </a:r>
            <a:r>
              <a:rPr lang="ru-RU" sz="4000" dirty="0"/>
              <a:t> 300 до 399 — </a:t>
            </a:r>
            <a:r>
              <a:rPr lang="ru-RU" sz="4000" dirty="0" err="1"/>
              <a:t>антиокислювачі</a:t>
            </a:r>
            <a:r>
              <a:rPr lang="ru-RU" sz="4000" dirty="0"/>
              <a:t>, </a:t>
            </a:r>
            <a:r>
              <a:rPr lang="ru-RU" sz="4000" dirty="0" err="1"/>
              <a:t>далі</a:t>
            </a:r>
            <a:r>
              <a:rPr lang="ru-RU" sz="4000" dirty="0"/>
              <a:t> </a:t>
            </a:r>
            <a:r>
              <a:rPr lang="ru-RU" sz="4000" dirty="0" err="1"/>
              <a:t>йдуть</a:t>
            </a:r>
            <a:r>
              <a:rPr lang="ru-RU" sz="4000" dirty="0"/>
              <a:t> </a:t>
            </a:r>
            <a:r>
              <a:rPr lang="ru-RU" sz="4000" dirty="0" err="1"/>
              <a:t>загущувачі</a:t>
            </a:r>
            <a:r>
              <a:rPr lang="ru-RU" sz="4000" dirty="0"/>
              <a:t>, </a:t>
            </a:r>
            <a:r>
              <a:rPr lang="ru-RU" sz="4000" dirty="0" err="1"/>
              <a:t>Емульгатори</a:t>
            </a:r>
            <a:r>
              <a:rPr lang="ru-RU" sz="4000" dirty="0"/>
              <a:t>, </a:t>
            </a:r>
            <a:r>
              <a:rPr lang="ru-RU" sz="4000" dirty="0" err="1"/>
              <a:t>піногасники</a:t>
            </a:r>
            <a:r>
              <a:rPr lang="ru-RU" sz="4000" dirty="0"/>
              <a:t>, </a:t>
            </a:r>
            <a:r>
              <a:rPr lang="ru-RU" sz="4000" dirty="0" err="1"/>
              <a:t>підсилювачі</a:t>
            </a:r>
            <a:r>
              <a:rPr lang="ru-RU" sz="4000" dirty="0"/>
              <a:t> смаку й аромату. </a:t>
            </a:r>
            <a:r>
              <a:rPr lang="en-US" sz="4000" dirty="0"/>
              <a:t/>
            </a:r>
            <a:br>
              <a:rPr lang="en-US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9801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pp.vk.me/c622618/v622618028/1c53a/TusADOG8uC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2" y="-54456"/>
            <a:ext cx="8352928" cy="690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4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p.vk.me/c622618/v622618028/1c541/YkPAY4Gotj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21432"/>
            <a:ext cx="10512801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добавок </a:t>
            </a:r>
            <a:r>
              <a:rPr lang="en-US" dirty="0"/>
              <a:t>XXI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ознаменувалася</a:t>
            </a:r>
            <a:r>
              <a:rPr lang="ru-RU" dirty="0"/>
              <a:t> скандалом.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016" y="1772816"/>
            <a:ext cx="8229600" cy="4525963"/>
          </a:xfrm>
          <a:solidFill>
            <a:schemeClr val="bg1">
              <a:alpha val="59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/>
              <a:t>липні</a:t>
            </a:r>
            <a:r>
              <a:rPr lang="ru-RU" dirty="0"/>
              <a:t> 2000 року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американського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з </a:t>
            </a:r>
            <a:r>
              <a:rPr lang="ru-RU" dirty="0" err="1"/>
              <a:t>захисту</a:t>
            </a:r>
            <a:r>
              <a:rPr lang="ru-RU" dirty="0"/>
              <a:t> прав </a:t>
            </a:r>
            <a:r>
              <a:rPr lang="ru-RU" dirty="0" err="1"/>
              <a:t>споживачів</a:t>
            </a:r>
            <a:r>
              <a:rPr lang="ru-RU" dirty="0"/>
              <a:t>, заручившись </a:t>
            </a:r>
            <a:r>
              <a:rPr lang="ru-RU" dirty="0" err="1"/>
              <a:t>підтримкою</a:t>
            </a:r>
            <a:r>
              <a:rPr lang="ru-RU" dirty="0"/>
              <a:t> прокурора штату Коннектикут Ричарда </a:t>
            </a:r>
            <a:r>
              <a:rPr lang="ru-RU" dirty="0" err="1"/>
              <a:t>Блюменталя</a:t>
            </a:r>
            <a:r>
              <a:rPr lang="ru-RU" dirty="0"/>
              <a:t>, </a:t>
            </a:r>
            <a:r>
              <a:rPr lang="ru-RU" dirty="0" err="1"/>
              <a:t>звернулися</a:t>
            </a:r>
            <a:r>
              <a:rPr lang="ru-RU" dirty="0"/>
              <a:t> в </a:t>
            </a:r>
            <a:r>
              <a:rPr lang="ru-RU" dirty="0" err="1"/>
              <a:t>Управління</a:t>
            </a:r>
            <a:r>
              <a:rPr lang="ru-RU" dirty="0"/>
              <a:t> з контролю за </a:t>
            </a:r>
            <a:r>
              <a:rPr lang="ru-RU" dirty="0" err="1"/>
              <a:t>харчовими</a:t>
            </a:r>
            <a:r>
              <a:rPr lang="ru-RU" dirty="0"/>
              <a:t> продуктами і медикаментами США </a:t>
            </a:r>
            <a:r>
              <a:rPr lang="ru-RU" dirty="0" smtClean="0"/>
              <a:t>з </a:t>
            </a:r>
            <a:r>
              <a:rPr lang="ru-RU" dirty="0" err="1"/>
              <a:t>вимогою</a:t>
            </a:r>
            <a:r>
              <a:rPr lang="ru-RU" dirty="0"/>
              <a:t> </a:t>
            </a:r>
            <a:r>
              <a:rPr lang="ru-RU" dirty="0" err="1"/>
              <a:t>призупинити</a:t>
            </a:r>
            <a:r>
              <a:rPr lang="ru-RU" dirty="0"/>
              <a:t> продаж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збагачених</a:t>
            </a:r>
            <a:r>
              <a:rPr lang="ru-RU" dirty="0"/>
              <a:t> </a:t>
            </a:r>
            <a:r>
              <a:rPr lang="ru-RU" dirty="0" err="1"/>
              <a:t>тими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9914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1508</Words>
  <Application>Microsoft Office PowerPoint</Application>
  <PresentationFormat>Экран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Е-числа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за числовим рядом</vt:lpstr>
      <vt:lpstr>Презентация PowerPoint</vt:lpstr>
      <vt:lpstr>Історія харчових добавок XXI століття ознаменувалася скандалом.</vt:lpstr>
      <vt:lpstr>Презентация PowerPoint</vt:lpstr>
      <vt:lpstr>Презентация PowerPoint</vt:lpstr>
      <vt:lpstr>Презентация PowerPoint</vt:lpstr>
      <vt:lpstr>Презентация PowerPoint</vt:lpstr>
      <vt:lpstr>Майже все, що ми їмо щодня, містить харчові добавки.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  <vt:lpstr>Презентация PowerPoint</vt:lpstr>
      <vt:lpstr>ДЖЕРЕЛА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Horse</dc:creator>
  <cp:lastModifiedBy>Horse</cp:lastModifiedBy>
  <cp:revision>13</cp:revision>
  <dcterms:created xsi:type="dcterms:W3CDTF">2015-02-01T13:01:29Z</dcterms:created>
  <dcterms:modified xsi:type="dcterms:W3CDTF">2015-02-07T18:53:54Z</dcterms:modified>
</cp:coreProperties>
</file>