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Documents and Settings\2 русик\Рабочий стол\презентации фон\1301587562_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21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188640"/>
            <a:ext cx="6984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Презентація на тему:</a:t>
            </a:r>
            <a:endParaRPr lang="uk-UA" sz="44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1556792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b="1" i="1" dirty="0" err="1" smtClean="0">
                <a:ln w="18415" cmpd="sng">
                  <a:solidFill>
                    <a:srgbClr val="FF00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Непарнокопитні</a:t>
            </a:r>
            <a:endParaRPr lang="uk-UA" sz="7200" b="1" i="1" dirty="0">
              <a:ln w="18415" cmpd="sng">
                <a:solidFill>
                  <a:srgbClr val="FF00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97899" y="5902085"/>
            <a:ext cx="2880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>
                <a:solidFill>
                  <a:srgbClr val="FF0000"/>
                </a:solidFill>
              </a:rPr>
              <a:t>Виконала</a:t>
            </a:r>
          </a:p>
          <a:p>
            <a:r>
              <a:rPr lang="uk-UA" sz="2000" b="1" i="1" dirty="0" smtClean="0">
                <a:solidFill>
                  <a:srgbClr val="FF0000"/>
                </a:solidFill>
              </a:rPr>
              <a:t>Учениця 8-А класу</a:t>
            </a:r>
          </a:p>
          <a:p>
            <a:r>
              <a:rPr lang="uk-UA" sz="2000" b="1" i="1" smtClean="0">
                <a:solidFill>
                  <a:srgbClr val="FF0000"/>
                </a:solidFill>
              </a:rPr>
              <a:t>Безсмола Оксана</a:t>
            </a:r>
            <a:endParaRPr lang="uk-UA" sz="2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65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:\Documents and Settings\2 русик\Рабочий стол\презентации фон\1301587562_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21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J:\Documents and Settings\2 русик\Рабочий стол\мала оксана\0_7172e_352def7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844" y="-766"/>
            <a:ext cx="9259872" cy="685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51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:\Documents and Settings\2 русик\Рабочий стол\презентации фон\1301587562_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21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2066"/>
            <a:ext cx="3923928" cy="35394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Ряд </a:t>
            </a:r>
            <a:r>
              <a:rPr lang="uk-UA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непарнокопитні</a:t>
            </a:r>
            <a: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об'єднує звірів, які мають високі ноги з обре розвиненим середнім пальцем. Він є опорою для всього тіла. Пальці вкриті копитами </a:t>
            </a:r>
            <a:endParaRPr lang="uk-UA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J:\Documents and Settings\2 русик\Рабочий стол\мала оксана\76471839_large_Nosorog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609238"/>
            <a:ext cx="5652120" cy="434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50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:\Documents and Settings\2 русик\Рабочий стол\презентации фон\1301587562_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21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105" y="1"/>
            <a:ext cx="4019839" cy="378565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uk-UA" sz="2400" b="1" i="1" dirty="0">
                <a:ln/>
                <a:solidFill>
                  <a:schemeClr val="accent3"/>
                </a:solidFill>
              </a:rPr>
              <a:t>Череп масивний з досить великою лицьовою частиною. Очні орбіти відкриті або замкнуті. Носові кістки розвинені добре і розширені ззаду. Ключиці відсутні. Будова і кількість зубів, залежно від способу харчування, значно варіює.</a:t>
            </a:r>
          </a:p>
        </p:txBody>
      </p:sp>
      <p:pic>
        <p:nvPicPr>
          <p:cNvPr id="1027" name="Picture 3" descr="J:\Documents and Settings\2 русик\Рабочий стол\мала оксана\f30b0b09d2d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97" y="3137332"/>
            <a:ext cx="5093413" cy="382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94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:\Documents and Settings\2 русик\Рабочий стол\презентации фон\1301587562_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21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88024" y="62376"/>
            <a:ext cx="4248472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4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Будова травного тракту </a:t>
            </a:r>
            <a:r>
              <a:rPr lang="ru-RU" sz="2400" b="1" i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непарнокопитних</a:t>
            </a:r>
            <a:r>
              <a:rPr lang="ru-RU" sz="24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сильно </a:t>
            </a:r>
            <a:r>
              <a:rPr lang="ru-RU" sz="2400" b="1" i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відрізняється</a:t>
            </a:r>
            <a:r>
              <a:rPr lang="ru-RU" sz="24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від</a:t>
            </a:r>
            <a:r>
              <a:rPr lang="ru-RU" sz="24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його</a:t>
            </a:r>
            <a:r>
              <a:rPr lang="ru-RU" sz="24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будови</a:t>
            </a:r>
            <a:r>
              <a:rPr lang="ru-RU" sz="24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у </a:t>
            </a:r>
            <a:r>
              <a:rPr lang="ru-RU" sz="2400" b="1" i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парнокопитних</a:t>
            </a:r>
            <a:r>
              <a:rPr lang="ru-RU" sz="24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sz="2400" b="1" i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які</a:t>
            </a:r>
            <a:r>
              <a:rPr lang="ru-RU" sz="24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також</a:t>
            </a:r>
            <a:r>
              <a:rPr lang="ru-RU" sz="24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є </a:t>
            </a:r>
            <a:r>
              <a:rPr lang="ru-RU" sz="2400" b="1" i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рослиноїдних</a:t>
            </a:r>
            <a:r>
              <a:rPr lang="ru-RU" sz="24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тваринами</a:t>
            </a:r>
            <a:r>
              <a:rPr lang="ru-RU" sz="24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 </a:t>
            </a:r>
            <a:r>
              <a:rPr lang="ru-RU" sz="2400" b="1" i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Непарнокопитні</a:t>
            </a:r>
            <a:r>
              <a:rPr lang="ru-RU" sz="24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як і </a:t>
            </a:r>
            <a:r>
              <a:rPr lang="ru-RU" sz="2400" b="1" i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гризуни</a:t>
            </a:r>
            <a:r>
              <a:rPr lang="ru-RU" sz="24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sz="2400" b="1" i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перетравлюють</a:t>
            </a:r>
            <a:r>
              <a:rPr lang="ru-RU" sz="24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їжу</a:t>
            </a:r>
            <a:r>
              <a:rPr lang="ru-RU" sz="24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головним</a:t>
            </a:r>
            <a:r>
              <a:rPr lang="ru-RU" sz="24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чином в </a:t>
            </a:r>
            <a:r>
              <a:rPr lang="ru-RU" sz="2400" b="1" i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товстій</a:t>
            </a:r>
            <a:r>
              <a:rPr lang="ru-RU" sz="24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кишці</a:t>
            </a:r>
            <a:r>
              <a:rPr lang="ru-RU" sz="24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uk-UA" sz="2400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074" name="Picture 2" descr="J:\Documents and Settings\2 русик\Рабочий стол\мала оксана\animals_663-cr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3353874"/>
            <a:ext cx="4752528" cy="356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28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:\Documents and Settings\2 русик\Рабочий стол\презентации фон\1301587562_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21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14581" y="34977"/>
            <a:ext cx="4572000" cy="313932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Спосіб життя різних видів </a:t>
            </a:r>
            <a:r>
              <a:rPr lang="uk-UA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непарнокопитних</a:t>
            </a:r>
            <a:r>
              <a:rPr lang="uk-UA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багато в </a:t>
            </a:r>
            <a:r>
              <a:rPr lang="uk-UA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чому залежить від середовища проживання. Вони зазвичай активні в нічний або сутінковий час доби. Носороги живуть поодинці і зустрічаються в посушливих саванах Африки, а в Азії в болотних і лісових місцевостях з підвищеною вологістю. Тапіри ведуть також одиночний спосіб життя і поширені в тропічних та інших лісах</a:t>
            </a:r>
          </a:p>
        </p:txBody>
      </p:sp>
      <p:pic>
        <p:nvPicPr>
          <p:cNvPr id="4098" name="Picture 2" descr="J:\Documents and Settings\2 русик\Рабочий стол\мала оксана\Animals_Artiodactyla_Running_Zebras_03137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118" y="2924944"/>
            <a:ext cx="6452092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55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:\Documents and Settings\2 русик\Рабочий стол\презентации фон\1301587562_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21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47604" y="11905"/>
            <a:ext cx="3960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Конячі  </a:t>
            </a:r>
            <a:r>
              <a:rPr lang="uk-UA" sz="2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мешкають, тримаючись групами, у відкритих місцевостях, таких як савана, степи і напівпустелі. </a:t>
            </a:r>
            <a:r>
              <a:rPr lang="uk-UA" sz="2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Непарнокопитні</a:t>
            </a:r>
            <a:r>
              <a:rPr lang="uk-UA" sz="2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 виключно рослиноїдні тварини. Харчуються різного ступеня травами, листям дерев, чагарників і іншими частинами рослин.</a:t>
            </a:r>
          </a:p>
        </p:txBody>
      </p:sp>
      <p:pic>
        <p:nvPicPr>
          <p:cNvPr id="5122" name="Picture 2" descr="J:\Documents and Settings\2 русик\Рабочий стол\мала оксана\090fae8b490c17d0b378cff5a93d91d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26" y="3182005"/>
            <a:ext cx="5530986" cy="377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07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:\Documents and Settings\2 русик\Рабочий стол\презентации фон\1301587562_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21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J:\Documents and Settings\2 русик\Рабочий стол\мала оксана\1248759546_1211815738_zebr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21704" y="18864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Для </a:t>
            </a:r>
            <a:r>
              <a:rPr lang="ru-RU" sz="3600" dirty="0" err="1">
                <a:solidFill>
                  <a:schemeClr val="bg1"/>
                </a:solidFill>
              </a:rPr>
              <a:t>непарнокопитних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характерний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довгий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термін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вагітності</a:t>
            </a:r>
            <a:r>
              <a:rPr lang="ru-RU" sz="3600" dirty="0">
                <a:solidFill>
                  <a:schemeClr val="bg1"/>
                </a:solidFill>
              </a:rPr>
              <a:t>, </a:t>
            </a:r>
            <a:r>
              <a:rPr lang="ru-RU" sz="3600" dirty="0" err="1">
                <a:solidFill>
                  <a:schemeClr val="bg1"/>
                </a:solidFill>
              </a:rPr>
              <a:t>який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триває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від</a:t>
            </a:r>
            <a:r>
              <a:rPr lang="ru-RU" sz="3600" dirty="0">
                <a:solidFill>
                  <a:schemeClr val="bg1"/>
                </a:solidFill>
              </a:rPr>
              <a:t> 350 до 500 </a:t>
            </a:r>
            <a:r>
              <a:rPr lang="ru-RU" sz="3600" dirty="0" err="1">
                <a:solidFill>
                  <a:schemeClr val="bg1"/>
                </a:solidFill>
              </a:rPr>
              <a:t>днів</a:t>
            </a:r>
            <a:r>
              <a:rPr lang="ru-RU" sz="3600" dirty="0">
                <a:solidFill>
                  <a:schemeClr val="bg1"/>
                </a:solidFill>
              </a:rPr>
              <a:t> і </a:t>
            </a:r>
            <a:r>
              <a:rPr lang="ru-RU" sz="3600" dirty="0" err="1">
                <a:solidFill>
                  <a:schemeClr val="bg1"/>
                </a:solidFill>
              </a:rPr>
              <a:t>найбільш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smtClean="0">
                <a:solidFill>
                  <a:schemeClr val="bg1"/>
                </a:solidFill>
              </a:rPr>
              <a:t>великий. Самки </a:t>
            </a:r>
            <a:r>
              <a:rPr lang="ru-RU" sz="3600" dirty="0" err="1">
                <a:solidFill>
                  <a:schemeClr val="bg1"/>
                </a:solidFill>
              </a:rPr>
              <a:t>народжують</a:t>
            </a:r>
            <a:r>
              <a:rPr lang="ru-RU" sz="3600" dirty="0">
                <a:solidFill>
                  <a:schemeClr val="bg1"/>
                </a:solidFill>
              </a:rPr>
              <a:t> по одному </a:t>
            </a:r>
            <a:r>
              <a:rPr lang="ru-RU" sz="3600" dirty="0" err="1">
                <a:solidFill>
                  <a:schemeClr val="bg1"/>
                </a:solidFill>
              </a:rPr>
              <a:t>дитинчаті</a:t>
            </a:r>
            <a:r>
              <a:rPr lang="ru-RU" sz="3600" dirty="0">
                <a:solidFill>
                  <a:schemeClr val="bg1"/>
                </a:solidFill>
              </a:rPr>
              <a:t>.</a:t>
            </a:r>
            <a:endParaRPr lang="uk-U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9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:\Documents and Settings\2 русик\Рабочий стол\презентации фон\1301587562_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21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4119" y="0"/>
            <a:ext cx="4572000" cy="313932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Новонароджені малюки незабаром після народження вже здатні самі слідувати за матір'ю. Винятком є </a:t>
            </a:r>
            <a:r>
              <a:rPr lang="uk-UA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​​лише</a:t>
            </a:r>
            <a:r>
              <a:rPr lang="uk-UA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дитинчата тапірів, які проводять свої перші дні в надійно захищеному місці. Молодняк більше року вигодовується молоком, а у віці з 2 до 8 років досягає статевої зрілості. </a:t>
            </a:r>
            <a:r>
              <a:rPr lang="uk-UA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Непарнокопитні</a:t>
            </a:r>
            <a:r>
              <a:rPr lang="uk-UA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живуть досить довго. У неволі вік деяких тварин досягає до 50 років.</a:t>
            </a:r>
          </a:p>
        </p:txBody>
      </p:sp>
      <p:pic>
        <p:nvPicPr>
          <p:cNvPr id="7170" name="Picture 2" descr="J:\Documents and Settings\2 русик\Рабочий стол\мала оксана\1270314763_animal0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984" y="2852936"/>
            <a:ext cx="5449016" cy="408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67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:\Documents and Settings\2 русик\Рабочий стол\презентации фон\1301587562_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21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30052" y="0"/>
            <a:ext cx="4572000" cy="317009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uk-UA" sz="2000" b="1" i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Дикі представники </a:t>
            </a:r>
            <a:r>
              <a:rPr lang="uk-UA" sz="2000" b="1" i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непарнокопитних</a:t>
            </a:r>
            <a:r>
              <a:rPr lang="uk-UA" sz="2000" b="1" i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населяють райони Африки, Азії та Південної Америки і перебувають під охороною, так як кількість їх нині різко зменшилася. Ряд видів знаходиться на межі зникнення, а деякі зовсім вимерли. Господарське значення цих тварин невелика.</a:t>
            </a:r>
          </a:p>
        </p:txBody>
      </p:sp>
      <p:pic>
        <p:nvPicPr>
          <p:cNvPr id="8194" name="Picture 2" descr="J:\Documents and Settings\2 русик\Рабочий стол\мала оксана\60659f02070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228243"/>
            <a:ext cx="4788024" cy="472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83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282</Words>
  <Application>Microsoft Office PowerPoint</Application>
  <PresentationFormat>Экран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рем</cp:lastModifiedBy>
  <cp:revision>9</cp:revision>
  <dcterms:modified xsi:type="dcterms:W3CDTF">2015-02-21T13:33:38Z</dcterms:modified>
</cp:coreProperties>
</file>