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58" r:id="rId9"/>
    <p:sldId id="271" r:id="rId10"/>
    <p:sldId id="272" r:id="rId11"/>
    <p:sldId id="263" r:id="rId12"/>
    <p:sldId id="265" r:id="rId13"/>
    <p:sldId id="266" r:id="rId14"/>
    <p:sldId id="264" r:id="rId15"/>
    <p:sldId id="267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F081-027A-4BFE-A220-E3E25B4F63BF}" type="datetimeFigureOut">
              <a:rPr lang="uk-UA" smtClean="0"/>
              <a:pPr/>
              <a:t>17.01.2014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C94D-DDB2-48A4-B989-A5FFE0E90B7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941519">
            <a:off x="1317646" y="1595170"/>
            <a:ext cx="7772400" cy="1470025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Математика 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архитектуре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900igr.net/datas/mkhk/Simmetrija-v-arkhitekture/0006-006-Simmetrija-v-arkhitek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математика помогает добиться прочности сооружений.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786842" cy="392909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Люди с древних времен, возводя свои жилища, думали, в первую очередь, об их прочности. Прочность сооружения обеспечивается не только материалом, из которого оно создано, но и конструкцией, которая используется в качестве основы при его проектировании и строительстве. Прочность сооружения напрямую связана с той геометрической формой, которая является для него базовой. Математик бы сказал, что здесь очень важна геометрическая форма (тело), в которое вписывается сооружение.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Самым прочным архитектурным сооружением с давних времен считаются египетские пирамиды. Как известно они имеют форму правильных четырехугольных пирамид.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Именно эта геометрическая форма обеспечивает наибольшую устойчивость за счет большой площади основания. </a:t>
            </a:r>
            <a:endParaRPr lang="uk-UA" dirty="0"/>
          </a:p>
        </p:txBody>
      </p:sp>
      <p:pic>
        <p:nvPicPr>
          <p:cNvPr id="20482" name="Picture 2" descr="http://t0.gstatic.com/images?q=tbn:ANd9GcRZJacsglIhlWOtWWk1qrknCin-pC4B6yXjXxF_DrpWfGC6K1W-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72074"/>
            <a:ext cx="252412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AutoShape 4" descr="data:image/jpeg;base64,/9j/4AAQSkZJRgABAQAAAQABAAD/2wCEAAkGBxQTEBUUEBQUFRUVFBQUFBUVFRUVFhQUFBUWFhQUFRQYHCggGBolHBUUITEhJSksLi8uFx8zODMsNygvMCsBCgoKDg0OFxAQGywkHCYsLCwwLCwsLCwsLywsLCwsLDQsLCwsLCwsLCwsLCwsLCwsLCwsLSwsLCwsLCwsLCwsLP/AABEIALIBGwMBIgACEQEDEQH/xAAbAAADAAMBAQAAAAAAAAAAAAABAgMABAUGB//EAD0QAAEDAwEFBgUDAgUDBQAAAAEAAhEDEiExBAUiQVEGE2FxgfAykaGxwSNC0VLhFBUzYvGSwtIWQ2Nygv/EABkBAQEBAQEBAAAAAAAAAAAAAAABAgMEBf/EACQRAQEBAQABBAEFAQEAAAAAAAARAQIDBBIhMVETFEFhcTIi/9oADAMBAAIRAxEAPwDtgJg1EBMAvs18iJ2o2qoastSkRtRDVS1ENSkIGo2pwE0KUidqy1UhGEpErUbVS1ZCETtWWqsLISkStWWqkLIQiVqy1UhZaqRKEIVbUIQicIQqQgQgmQgQqQgQgmQlIVYQISkRIQIVSECEpEYQhVKEJSJWoFqtCEJSI2pC1XISwlIiWpIVyEtq1Wdx1AEwCxoThcq6QAEYRCMJVhIWWqlqYNUpErUbVW1ZCtImGo2qkIwlInastVIWQlWJ2rLVWFkKUiVqy1VhZCtSJFqUtVoQhKREtQtVrVkJSIwlIVi1KQlSJQhCrCBCtIlCBaqwgQpViJCUtVoQISkQLULVYtQtVpEg1YWqsLIUpEC1LarkJSEpEC1LarFTIVqR0wEwRDUwaudbAIgJgEQEqwAEwCICYBKQkIwntWWpSFhZCpCMJSJQiAqQjCtIlCNqrastSkStQtV7VhYlIhCUqxakLUqJlApnBIUpGIQsRhKQhCEKkIwlIjagWq9qEJSIWoQr2pS1SrEChCqWpS1KRNApyEpCUiZSlUISkJViZCnCqQkISpuOsAmAQATALFajAEwCwNTBqVYACICYBGEpAhGEYRASkCEYRARhKQAEYRARASkABG1EBMAlIW1GxLtFWxs8+Q6novm3aLf9SrtZsqFtJgLWFpcwaG592J6eTdF5/N6nnx7PvXfxen68nz9Y+juapOC4fZztIKttKsR3pHC4EEVB+2Y0cR6YK772rtx5Oe8uOffj642a13JLSTAV+7JMBUNGGknDQCXnEwBJjoIkefyXPz+fPHn9t+Hw75N/p57e28XU3tDIwAXTzuyB4YE+q6Gx7SKjZHqOYK8tt1cuqOfgXEnnicAeGMJ9k2gsNzSMdJg9fCF4PF6rvnb1849vk9Nz1kz4164BMAtbYNsbUGMHmPyFtgL6fPkzrLj53XG87NCEpCpCUhaqRMhKVQhAhKRIhIQrEJSFKRAhKQrFqQtSkSISlVISEJViZCVUISwrUjpgJwFgRCxVggIwsATQlWMATAIBOEpAhMAsRASrGAIhEBGEpAWQmhYlICWrUDRLjA9jksrVQ0EnkCY1JgTgBc19QP4gJc4ABp0wZkSfE9JxOgXl9T6nPHkz7ejwen9+3fpzO1+8HUqGovqcGJ4WuEgjGmATofWI+ebNRl4tyTIwWguIEmCQQBnn4+nR7QbwFau6CDSbNNhw4WgS+OUlwGmnotXZni4ki4nEGYaJbo1pDoHQEcui+bl+9+30fjPjGbRTMNAtLhPE1znm4WkcY4QQQD1E8167sr2nLoo7UeLFlUk8R/odLRkdTrK8xSLXtdhomRMuJtA4gCXENyJ0J81CtaT8OARqIB1xiTyJtAA0XTxeXrx7cY8njzvJr6zX2i3hYJnUwZP+1o6Y15+i5Ha/aXN2QgmC8hjWg6YNxkaxIE+IXA7NdrDRLmbZhnCGvtMsuEhpOpZpnJEj0v2u2sVNotYQW0m2mJIvPxeGJA9Fjrrrrr3dHPOc5MebbVqjN84/dDvWSNdeavS3gWgXtJI1LQIA5Q0n3K2nUjEEOx/tOmsfdSdS5kZ8x45StLO32GMuYXBwhwDhEw6IOIgwQvX7l3vT2hksw4DiYdW+R/c3xH0XixTB5DxwDpJ5K7C5jg5lzSPhMRmfOIInC7+Hzfp/44+bw55P9e9QXN3NvcVha4W1Bq3k4f1M8Psumvpc951lx8/rjedmlhCFqbx3pToVG06phzmh2MhomOLotxpBAIIIIkEZBHUFOe86+tN43PvCkJSFRKVqpEiEhCq5TcVKRMhKQnKQpSEISQnJQVqR0wmShMFitQwRCAThKRgTBYEwCUjEUYQhWkZKyUECUWGuSvqhoJcYA1PQKdSoAJPJcavtd8kGYMQIIGBAb45BJ1AmBkT5vUeozx5M+3bw+De9+fpsbdts5kwAZEaiJxBPLoeuMwvP9pN6GnRI0c6Wt8nNc15zkEB0eFwweXVYWjmMauBMzrk6nz69IleI3vtBr7U8ta8tYC1oa3BbxE1DBAE9eYhfKy9dXX0pmZMc6mSGk4JBwCHmdRcDgRyxOhW85t3+pUaMAW3BziAc4iQC4EnKhRLntHC4MaDLbbZhrnSczGCJ6nwW22p3haTJAzMVILSQ52JOsmcnUeE9WFaLgJALsG2LQ6xpzEMHicDUkZC0qNM8EzDieI204MtEWgyYgY1zMwVndYvInjLiXA2gHENa4Q7Iby6Kz9nLWOLryQ0uAc14tbJLhE/pkwCMDU9ADFa211QajQP/AHA3UguAcQA6CbhoRpnEclXZa3dxrAIlxBgEEiJHLhaQBrJWyyg0tdcRgPsbbwNLWkk25u/bqOXglbSYaIc6HYEuIIgZw0EiTk6D9qUbbNsxwl0R8Xm6JjXr5fdnbaeb3GOXjJ1vwOY0zC52zVrbS7hZIY/hAIlptJeQeXIdM9V1tipNDQ8F2WfCQJkguGonQDJHTogSntzuFrQ5gBmZaJcOZLWg6df5TNruyQ85j6RyJzyz/dQFVxcLpJgCIxIAPQCBicdUQIEuBJ6HOYGBEz1jxQVFQggyAW3EG0Ndg6zHOIXb3T2gJPd14uOGvyAZHwuxAOdecHTnxmUvi4Z4idTAAzxFpEjU+im+nOLDBnpiSJBzOqud7mbmam85u3U98VS/aqh5NIb/ANIg/WVs7p3s/ZzGX0yZLOYnUsPXw08pXPY1zZkEgkmTPhN3IZI1PMJ2u9+IAn+V1563n5xjrnOvjXvtm2ptRt1Mgg/Q9D0KcleC2XbH0Xl1Mxnibi1wzh3l1/uvW7r3oyu2W4cPiYdWn+PFe3x+bO/9eLyeLef8bxSFYShK61zhSlKJQJSkIQpkKhSpSOiHJgVrhyYOWaNgFOCtdr1RrkpFwU7SoByXadqaxsuc1uobdoXRgYyfRTeszLq5zu7MbgQK+W7y7T16rjYQQHENLH1aRlvC9pph4uyeY+aG2do9rIMhzJmYuwecuLzaJjpqF5v3efh6f2u/l9QKlVqAAk6DJXk+yfal9Zz6e0RLG3NcBBMODSCJJcZcNAPVd7vHOPxRn4YxzEF2h98lryeq555ufbPHp+t6m/SO2OcSeRBwNZHTGuMxnM9EGUwGiJjOMjB8x5apX1Bxtubwk6xwnUSCJ1PI9FNs4vOeZkCwidGnE4Og6r5fXW9bd+3vzMzJjkdpt4d1QcJl75bE6AgXk5xAIz1j08XRZeDg4gDigA3N1MSdTjGgMnRbO89q76q97Tjhs6wDgAdcyccgu3uLctV4DwIphrbZBAItOCGunBydZ0XTP/OJvy09moEXsHeFrQ0vIsa0dGmmWEjI6/sE9FCjXpuAbTdUqEuaXAEDGGloLYER/OIhdHtZvmo2oynSc6nYJIBLDLwHEkyB8NvDGCM5XDbvKvN15kyBUuNx5GHzBKubflHSa+qWu7u4SLg8hrXYcSACB1GngPBYyZc1zi7ILQHS5wzLZadbjGR9oUtn3htDhYXG1ogk5AFO6q8udBF0TjGAOi26W1vazvXN2ZoBua91AHDXAQ0lglvxDU+CClag+bHOkyXEA/Fo0iHOENMRmBAEaobQ0BoOCP24aMnF1xEQI5Dn4J628atgf+m2WXwxjuEF1rnEBuBBmSdemq1f82qaktZEBxl10BxbcABJIIfk8iOqk1aFSlcGg3ONt5e4YkVAIBeRggN6DixynY3Fu173teC3u23FzyQWj9rbYcQSIm6Ymea3t2buqPF1dxDYc2L3CfiAbyOA45nUaYk+j22uxgEOa13E4B7sEcm2gaE5gETHLRTeoR4jfO8niq6iy0AAv1uBhjQSJ6ljJ8s4EKuw1XVbZta4guLJl2Wj9pI5WwNRHJa22VGkkmqXmDDyQ0hrQQy2IOucj11U61Zpd3hIEt/Th2hMiIYQZmDkenTWfSOs54osBMktguIaANLcGIwLRjmfnpMbUcYBeJDXDBJtNoAwZEXD/q+V9n2suYzia4nhkPcAfD6fKdAkr7QQ4kiBLWRcc2iW5M4MD5hXBTabQ+o1zwZIaBPT4xxHpaOX0WjSqjhaAXcJIJeHZEggwAMiT7lbm0VZqRYYs4TIIEsHG7Ek40nBJ150bVe654AaHiG8IFokn4rZ0acAdUzYfbWOkT6wR+fcIUwWOua5zXagiJA5eY0xp4JDQcLS809BIbggAHXq44x7NmQc6zpGRGIyPP6reb+Gdx6LdG+BV4Xw2p05OjUt/j7rqErw8CeePMHWdfVdjde+P2Vj/wDV55jkHdD48/v6/H578dPL5PDPnHelAlSLkC9ehwO4pZUy9LelGw2jU/qH0/hV7mr/ALfp/wCQWwyoOYjpzlRZvKkXRJBmBLbQ4gSYnWBqvk55u8/l7v0+d/hgp1P6QfIqb9sti9rgMiYMTIETHOceRUNt36ymOH9RxAtDXggkzwktJtMAHI/cPGNH/NhtD2httQQ4kNILYaXhxa5wsuloaNZLtRBjX7nv8n6HO/w7Gz7b3k2Nd8AfJEQHCRI1BiDkcx1Xh+0e/qt7qbXOAwHEtbmYkEWS3lka+Gi73aDtI7ZmtNNjXS5zBc+6AOch0XHUjVeIbvKlLnO2ZrrnE8VV31a2PY9VnfJ35P8Ar6b58fPH0rsW9a1OnbSeW6kuaxkmSeZZnl6KtPflZtM0y4uDnBzpceUDQNxy+qid8NL5GzbLDZBbZbBE6mJmTnrCoN+Cy3/D7MYddNjIiZty2YzqZMRqsz+m0m71e199OGu4jIFMklziTLjTmckeWF6Ds32lrXFlY95zpkgNc13wWtdgRDj45PIQeFtO+2P+Ghs4iRBa+SORlkBvkPytFu1hpBDKccwDUEhwIeJLpy0n5qwfQ6O+GNY01KdhMktpl1VsuNrC91t15l3jIOq0O0+3ubSpttc41iHBj2lrmtADgYGj5LYn8LQ7LbbS2jaSHtaHWEsgh7QC4lw4/h+IdZkgr123bgpud3ksfUJu4i1ugbEWiOXPx/qKzsweL7L7odUc6rWgNY4FoLQbvIHUCY056L1W8K9SnRe8vMNaAGGzifaS0Q0YnTwjxWxSqVGkMnuw083NABcehMRmdYEcl5DtZ2tcHd019GowBpLi6m8EuEi1wcQRBGQdSeix896v04tXe1V77nVDMzkUyOuAW/RP/m9YuudVdMR+wYibRA08NFr0d8//ABUHEnH6TTzw0Dn8lsVt/F2e72ZgHIUaXU4l4JPLRdYzQob1qNgioeF5ePhHEcE4gycz15rrbp3ka5fSqi41GOthjZkcUTBzAJDiDBHiuSe0BLQ3u6IdJNwp0JjkILNBI+Q9Y097VA4ODmB7ctexlGmWnM5a0T0SD1ewbHSIbcxzaZpg3NcHB7Q6oWxwBz5JMkEfC0YjG5s+6KBeXOFovLbuLJwA1jSwQCS7ImLQOq8/sm+6m0ubTr7S5plzr/05i2C0yQ0C27Os9V6yjU2aq1pbVpuf/TSq06j3Y4QcY0jHXULPWjb7hjWmQS5ohge4tYyRBLQTJm4+ZA1wBx999zRpWMbAaXNcQ4uNzocW8cuJ1JmQDAgTju19hhpcGVXNOCGOcxwa0YFzm3fuMWnmZI1Xmd70SAWW7QHuA/TptDsuOD3ttrZAHIc9cRnMWuKd3U6jmGvWe1nE4hhYXPBJJvc1to0pjDTJMzOFg2ZmKdMbQWtNSo7hkljwA0AhstaBOIOXuPMhVZuXaZuc+ps7XmB3xl1pOYY035JxIGdfHgGrZUc01XAEw5waDpNo4XQ7lkx46LpiO/U2IuLHhr5aS1lNrmgNa17iGhziSSTILtSDodVuVq1tcAh3xghwtcS0SMho4Yls9McsrnV6DaVN9z/1WgXODLQwPg0qcOkzILpHTXrHY92VXOLGVi8vYC4BkmZltGwvwLiJnpkDRB6PaanxEsNjWwQG4EZAJnpjJ1Gi19prVKhh2GjEATIaMRrBJt+emq6HZfatpLW0n09pLWZp1qhPwiIBlxDfDIEDQL0+3AVAMPyB+m0A2HncWk48RlIleAfRc3JBByAJ1JBIMDXUZOsrSqxScGwLSTlzgwyNXNmJGeWi93W3bQc15NAscZa4hrmPIBkEOaZjMiNJOmV5yv2V2WowvqPrAGQHmqM4P7agOkcugT3RWoylfb3bS+42ji1JzA0k4d44Vqu6K0f6L/TIBMzz8fVdDdXZPZW0T3lZ/dmJFZ7GgcwA5h4ZJnUThaW7djpbQX06G11mU2sk03UqbAxpxhzCHQJHl1Vzfyz/AIfZdqqUIbXZUsPwuc10t8MjIj1H26wrAiQZByD4dVq7n7JUKrCw121ad111Fzm1C9/EC95uDmwZAjoZXYo9kKVIQK+0iJIl2zmPAXU9PNenjzzPlw78Wbvw55qJe8XQ2nYGAB1NjnxgkOaZAEE2ggTjlzSHcjjkOgdC0SPA6/da/c5+Gf0NXeAXBxaCRIB5gGJg+g+Syq1rvjaHdJzGQfuB8goNcqNevm17IltewUXXOqNOQS4hz2yLYPwkchp4nqufsTW1AbmONF/d90y0MdTuZcWG50jhLTjndouwXAhDumzMZ8z0jTRPcRq723BR2hpa+9uhlhaDImDdBPPquBujsRTFw2hroBhvG4ucyNXWtDW+Q9SdV68eXyVWuHWPNXO9zIRwtm7E7GxwLKYIghweaj7ictcZfGM4jmNIz0P/AEnRJubTAI+EFlMtGNIc0+HFk8I8Z6LKpGhCqdtdzCe78o87W7E03Oc6oKbsOsaTUaAXEkAlhHCD0HM+EdXYNx7NT0YwGBMCc4nidk6a6rc/xI5ypug81fdhNN/htnGA1s6ZH40WDd1G22ylEad2zn4RCi7Z+mv5RbTPsqe4jbLGjECCIw3UeSmdiHIxgxLTHyU+IdcIl7vcqe5Y0to7M0XvDntp4gzZa+4GQQ9sEDAP9sKdHshszSe7FNgxbbTZIhpAlzwS7UH0HRdJ7p9lLB5fda96RfZ91sEQGuiYJawkSZwQ2f8AhLU3NRc5pcy62QAdM40ha9Qu5fSQVbZ9qfo7I6kaeae7EjbotosAAp02/wD5bPqme0VMMqBvgIb8gAFztq2a4zp9VNuzdTPvn1TfJqe3G6yi9h/1qhHTBB+ei2DtrY4hPLIA8/JSpGGgTMYk9FjgOg+QV92/wTCv2mmCDbMTEknWJiStEU9nkxSa0uHEW8M5PJsZyugyjTIzAPS0InZ+lv0Ce7o+Gu3ZqMGG6kOMF2SM5BPX8pKOz0RgBzYENAc4CBAi0EDQBbHcRyCV1HwT3asxBu1gOgtxdcXXOgARAA6Y00xouu2u2wFhD51I0+S5Zot54UKWy02ElvCTqWkidNYPgFc63E3murV2wgctRywB1lcx+9S0wbo85+XP7qrNpBkOJI6uAPyhB9FhyAD5E/ZTet/K5mNattdzZDpBxyPsrTG9HNyWlxBgv4AACYAD3AXHTQRPRbtLYWg3MB5SJkeoKL6Lebfesjxnms3VmOdX21ga9720+AXkupNOQCWH4QbgMxquhuuqH03EhtkksjIgxOfMH3CIptAgADXECM5PLWfumYYEa+ep8T1Ke7VmBs4FpIECSTAnPQeKLq2cNCw1J1GOgP4QFWNPx/ClI5TQU7QtNlXTx58p9z8iiNoPUcus5E+i5VuN4eaYLVFf+E4qzMcvNPckbTU4cta7/hMHe8K0i4cmDvEqF3zTNf5JSNgOTLXaVkHkYVqNgBGfc/dQY53M/wDCdtQylFZRBSCqsFTySiixTZUnloSEwI9/2QGER6oXdCg+Z1jy8PZVDglNKiXO6/ZYKjuf4UFw5NKh3p9j6lYKms/b7LSLIFL3mPmh33vKBw88il7xyV1X375fyla/Gs+cSfQIGqOJGQod14lMXHr8oz80A8+fy+SionZhOseiLKUcyr97/tH1Sd8P6Y9wgZroMyqmtOq13VOgj3iVMuPXz+UINkwkla4e7w+X5Vabx+75j+6lVjn+fok733Co4M6lK0MjJJPWQPpCtRyAE4YOgU2gePv6J2jyXFtUNPuUQEg8j78VgrHxQWDSiGlS74+Hv39U4f7/ALKhwnSB/j6JxU9ylQycAqd/vGqYVB0/srQ6yUt4Ru6H37+6UPCyEoRhKDCxALJSoYSjJQlC5KGuRlCVitDSVkpZ96ISlU0rElyJKUFBAoXdEoxYULkLkoJcfFAvWT79EC5KASllG7yQlSgT5oXI3IIpS9JciQlI8kqNJunvohTOfU/938BBYsK2WHiA5f8AC2WDiPl/2hYsQSOp98wqVRj0/hBYgLGiffREj36BYsQO8fn8qbDk+QWLFRQ6+n5KPIe+SxYiHHP3yCb+VixUNR0z70R/ssWIEnPyTM0+f3CKxAzxk+qmDj0CxYoHHv5KZPv1WLEDH38ylHL30WLECsOB5fhZ08h+VixAo5+qz390ViqpjULHfwsWIFH4Q9/UrFigBOfU/hDl6fkorEAJ1SlYs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6" name="AutoShape 6" descr="data:image/jpeg;base64,/9j/4AAQSkZJRgABAQAAAQABAAD/2wCEAAkGBxQTEBUUEBQUFRUVFBQUFBUVFRUVFhQUFBUWFhQUFRQYHCggGBolHBUUITEhJSksLi8uFx8zODMsNygvMCsBCgoKDg0OFxAQGywkHCYsLCwwLCwsLCwsLywsLCwsLDQsLCwsLCwsLCwsLCwsLCwsLCwsLSwsLCwsLCwsLCwsLP/AABEIALIBGwMBIgACEQEDEQH/xAAbAAADAAMBAQAAAAAAAAAAAAABAgMABAUGB//EAD0QAAEDAwEFBgUDAgUDBQAAAAEAAhEDEiExBAUiQVEGE2FxgfAykaGxwSNC0VLhFBUzYvGSwtIWQ2Nygv/EABkBAQEBAQEBAAAAAAAAAAAAAAABAgMEBf/EACQRAQEBAQABBAEFAQEAAAAAAAARAQIDBBIhMVETFEFhcTIi/9oADAMBAAIRAxEAPwDtgJg1EBMAvs18iJ2o2qoastSkRtRDVS1ENSkIGo2pwE0KUidqy1UhGEpErUbVS1ZCETtWWqsLISkStWWqkLIQiVqy1UhZaqRKEIVbUIQicIQqQgQgmQgQqQgQgmQlIVYQISkRIQIVSECEpEYQhVKEJSJWoFqtCEJSI2pC1XISwlIiWpIVyEtq1Wdx1AEwCxoThcq6QAEYRCMJVhIWWqlqYNUpErUbVW1ZCtImGo2qkIwlInastVIWQlWJ2rLVWFkKUiVqy1VhZCtSJFqUtVoQhKREtQtVrVkJSIwlIVi1KQlSJQhCrCBCtIlCBaqwgQpViJCUtVoQISkQLULVYtQtVpEg1YWqsLIUpEC1LarkJSEpEC1LarFTIVqR0wEwRDUwaudbAIgJgEQEqwAEwCICYBKQkIwntWWpSFhZCpCMJSJQiAqQjCtIlCNqrastSkStQtV7VhYlIhCUqxakLUqJlApnBIUpGIQsRhKQhCEKkIwlIjagWq9qEJSIWoQr2pS1SrEChCqWpS1KRNApyEpCUiZSlUISkJViZCnCqQkISpuOsAmAQATALFajAEwCwNTBqVYACICYBGEpAhGEYRASkCEYRARhKQAEYRARASkABG1EBMAlIW1GxLtFWxs8+Q6novm3aLf9SrtZsqFtJgLWFpcwaG592J6eTdF5/N6nnx7PvXfxen68nz9Y+juapOC4fZztIKttKsR3pHC4EEVB+2Y0cR6YK772rtx5Oe8uOffj642a13JLSTAV+7JMBUNGGknDQCXnEwBJjoIkefyXPz+fPHn9t+Hw75N/p57e28XU3tDIwAXTzuyB4YE+q6Gx7SKjZHqOYK8tt1cuqOfgXEnnicAeGMJ9k2gsNzSMdJg9fCF4PF6rvnb1849vk9Nz1kz4164BMAtbYNsbUGMHmPyFtgL6fPkzrLj53XG87NCEpCpCUhaqRMhKVQhAhKRIhIQrEJSFKRAhKQrFqQtSkSISlVISEJViZCVUISwrUjpgJwFgRCxVggIwsATQlWMATAIBOEpAhMAsRASrGAIhEBGEpAWQmhYlICWrUDRLjA9jksrVQ0EnkCY1JgTgBc19QP4gJc4ABp0wZkSfE9JxOgXl9T6nPHkz7ejwen9+3fpzO1+8HUqGovqcGJ4WuEgjGmATofWI+ebNRl4tyTIwWguIEmCQQBnn4+nR7QbwFau6CDSbNNhw4WgS+OUlwGmnotXZni4ki4nEGYaJbo1pDoHQEcui+bl+9+30fjPjGbRTMNAtLhPE1znm4WkcY4QQQD1E8167sr2nLoo7UeLFlUk8R/odLRkdTrK8xSLXtdhomRMuJtA4gCXENyJ0J81CtaT8OARqIB1xiTyJtAA0XTxeXrx7cY8njzvJr6zX2i3hYJnUwZP+1o6Y15+i5Ha/aXN2QgmC8hjWg6YNxkaxIE+IXA7NdrDRLmbZhnCGvtMsuEhpOpZpnJEj0v2u2sVNotYQW0m2mJIvPxeGJA9Fjrrrrr3dHPOc5MebbVqjN84/dDvWSNdeavS3gWgXtJI1LQIA5Q0n3K2nUjEEOx/tOmsfdSdS5kZ8x45StLO32GMuYXBwhwDhEw6IOIgwQvX7l3vT2hksw4DiYdW+R/c3xH0XixTB5DxwDpJ5K7C5jg5lzSPhMRmfOIInC7+Hzfp/44+bw55P9e9QXN3NvcVha4W1Bq3k4f1M8Psumvpc951lx8/rjedmlhCFqbx3pToVG06phzmh2MhomOLotxpBAIIIIkEZBHUFOe86+tN43PvCkJSFRKVqpEiEhCq5TcVKRMhKQnKQpSEISQnJQVqR0wmShMFitQwRCAThKRgTBYEwCUjEUYQhWkZKyUECUWGuSvqhoJcYA1PQKdSoAJPJcavtd8kGYMQIIGBAb45BJ1AmBkT5vUeozx5M+3bw+De9+fpsbdts5kwAZEaiJxBPLoeuMwvP9pN6GnRI0c6Wt8nNc15zkEB0eFwweXVYWjmMauBMzrk6nz69IleI3vtBr7U8ta8tYC1oa3BbxE1DBAE9eYhfKy9dXX0pmZMc6mSGk4JBwCHmdRcDgRyxOhW85t3+pUaMAW3BziAc4iQC4EnKhRLntHC4MaDLbbZhrnSczGCJ6nwW22p3haTJAzMVILSQ52JOsmcnUeE9WFaLgJALsG2LQ6xpzEMHicDUkZC0qNM8EzDieI204MtEWgyYgY1zMwVndYvInjLiXA2gHENa4Q7Iby6Kz9nLWOLryQ0uAc14tbJLhE/pkwCMDU9ADFa211QajQP/AHA3UguAcQA6CbhoRpnEclXZa3dxrAIlxBgEEiJHLhaQBrJWyyg0tdcRgPsbbwNLWkk25u/bqOXglbSYaIc6HYEuIIgZw0EiTk6D9qUbbNsxwl0R8Xm6JjXr5fdnbaeb3GOXjJ1vwOY0zC52zVrbS7hZIY/hAIlptJeQeXIdM9V1tipNDQ8F2WfCQJkguGonQDJHTogSntzuFrQ5gBmZaJcOZLWg6df5TNruyQ85j6RyJzyz/dQFVxcLpJgCIxIAPQCBicdUQIEuBJ6HOYGBEz1jxQVFQggyAW3EG0Ndg6zHOIXb3T2gJPd14uOGvyAZHwuxAOdecHTnxmUvi4Z4idTAAzxFpEjU+im+nOLDBnpiSJBzOqud7mbmam85u3U98VS/aqh5NIb/ANIg/WVs7p3s/ZzGX0yZLOYnUsPXw08pXPY1zZkEgkmTPhN3IZI1PMJ2u9+IAn+V1563n5xjrnOvjXvtm2ptRt1Mgg/Q9D0KcleC2XbH0Xl1Mxnibi1wzh3l1/uvW7r3oyu2W4cPiYdWn+PFe3x+bO/9eLyeLef8bxSFYShK61zhSlKJQJSkIQpkKhSpSOiHJgVrhyYOWaNgFOCtdr1RrkpFwU7SoByXadqaxsuc1uobdoXRgYyfRTeszLq5zu7MbgQK+W7y7T16rjYQQHENLH1aRlvC9pph4uyeY+aG2do9rIMhzJmYuwecuLzaJjpqF5v3efh6f2u/l9QKlVqAAk6DJXk+yfal9Zz6e0RLG3NcBBMODSCJJcZcNAPVd7vHOPxRn4YxzEF2h98lryeq555ufbPHp+t6m/SO2OcSeRBwNZHTGuMxnM9EGUwGiJjOMjB8x5apX1Bxtubwk6xwnUSCJ1PI9FNs4vOeZkCwidGnE4Og6r5fXW9bd+3vzMzJjkdpt4d1QcJl75bE6AgXk5xAIz1j08XRZeDg4gDigA3N1MSdTjGgMnRbO89q76q97Tjhs6wDgAdcyccgu3uLctV4DwIphrbZBAItOCGunBydZ0XTP/OJvy09moEXsHeFrQ0vIsa0dGmmWEjI6/sE9FCjXpuAbTdUqEuaXAEDGGloLYER/OIhdHtZvmo2oynSc6nYJIBLDLwHEkyB8NvDGCM5XDbvKvN15kyBUuNx5GHzBKubflHSa+qWu7u4SLg8hrXYcSACB1GngPBYyZc1zi7ILQHS5wzLZadbjGR9oUtn3htDhYXG1ogk5AFO6q8udBF0TjGAOi26W1vazvXN2ZoBua91AHDXAQ0lglvxDU+CClag+bHOkyXEA/Fo0iHOENMRmBAEaobQ0BoOCP24aMnF1xEQI5Dn4J628atgf+m2WXwxjuEF1rnEBuBBmSdemq1f82qaktZEBxl10BxbcABJIIfk8iOqk1aFSlcGg3ONt5e4YkVAIBeRggN6DixynY3Fu173teC3u23FzyQWj9rbYcQSIm6Ymea3t2buqPF1dxDYc2L3CfiAbyOA45nUaYk+j22uxgEOa13E4B7sEcm2gaE5gETHLRTeoR4jfO8niq6iy0AAv1uBhjQSJ6ljJ8s4EKuw1XVbZta4guLJl2Wj9pI5WwNRHJa22VGkkmqXmDDyQ0hrQQy2IOucj11U61Zpd3hIEt/Th2hMiIYQZmDkenTWfSOs54osBMktguIaANLcGIwLRjmfnpMbUcYBeJDXDBJtNoAwZEXD/q+V9n2suYzia4nhkPcAfD6fKdAkr7QQ4kiBLWRcc2iW5M4MD5hXBTabQ+o1zwZIaBPT4xxHpaOX0WjSqjhaAXcJIJeHZEggwAMiT7lbm0VZqRYYs4TIIEsHG7Ek40nBJ150bVe654AaHiG8IFokn4rZ0acAdUzYfbWOkT6wR+fcIUwWOua5zXagiJA5eY0xp4JDQcLS809BIbggAHXq44x7NmQc6zpGRGIyPP6reb+Gdx6LdG+BV4Xw2p05OjUt/j7rqErw8CeePMHWdfVdjde+P2Vj/wDV55jkHdD48/v6/H578dPL5PDPnHelAlSLkC9ehwO4pZUy9LelGw2jU/qH0/hV7mr/ALfp/wCQWwyoOYjpzlRZvKkXRJBmBLbQ4gSYnWBqvk55u8/l7v0+d/hgp1P6QfIqb9sti9rgMiYMTIETHOceRUNt36ymOH9RxAtDXggkzwktJtMAHI/cPGNH/NhtD2httQQ4kNILYaXhxa5wsuloaNZLtRBjX7nv8n6HO/w7Gz7b3k2Nd8AfJEQHCRI1BiDkcx1Xh+0e/qt7qbXOAwHEtbmYkEWS3lka+Gi73aDtI7ZmtNNjXS5zBc+6AOch0XHUjVeIbvKlLnO2ZrrnE8VV31a2PY9VnfJ35P8Ar6b58fPH0rsW9a1OnbSeW6kuaxkmSeZZnl6KtPflZtM0y4uDnBzpceUDQNxy+qid8NL5GzbLDZBbZbBE6mJmTnrCoN+Cy3/D7MYddNjIiZty2YzqZMRqsz+m0m71e199OGu4jIFMklziTLjTmckeWF6Ds32lrXFlY95zpkgNc13wWtdgRDj45PIQeFtO+2P+Ghs4iRBa+SORlkBvkPytFu1hpBDKccwDUEhwIeJLpy0n5qwfQ6O+GNY01KdhMktpl1VsuNrC91t15l3jIOq0O0+3ubSpttc41iHBj2lrmtADgYGj5LYn8LQ7LbbS2jaSHtaHWEsgh7QC4lw4/h+IdZkgr123bgpud3ksfUJu4i1ugbEWiOXPx/qKzsweL7L7odUc6rWgNY4FoLQbvIHUCY056L1W8K9SnRe8vMNaAGGzifaS0Q0YnTwjxWxSqVGkMnuw083NABcehMRmdYEcl5DtZ2tcHd019GowBpLi6m8EuEi1wcQRBGQdSeix896v04tXe1V77nVDMzkUyOuAW/RP/m9YuudVdMR+wYibRA08NFr0d8//ABUHEnH6TTzw0Dn8lsVt/F2e72ZgHIUaXU4l4JPLRdYzQob1qNgioeF5ePhHEcE4gycz15rrbp3ka5fSqi41GOthjZkcUTBzAJDiDBHiuSe0BLQ3u6IdJNwp0JjkILNBI+Q9Y097VA4ODmB7ctexlGmWnM5a0T0SD1ewbHSIbcxzaZpg3NcHB7Q6oWxwBz5JMkEfC0YjG5s+6KBeXOFovLbuLJwA1jSwQCS7ImLQOq8/sm+6m0ubTr7S5plzr/05i2C0yQ0C27Os9V6yjU2aq1pbVpuf/TSq06j3Y4QcY0jHXULPWjb7hjWmQS5ohge4tYyRBLQTJm4+ZA1wBx999zRpWMbAaXNcQ4uNzocW8cuJ1JmQDAgTju19hhpcGVXNOCGOcxwa0YFzm3fuMWnmZI1Xmd70SAWW7QHuA/TptDsuOD3ttrZAHIc9cRnMWuKd3U6jmGvWe1nE4hhYXPBJJvc1to0pjDTJMzOFg2ZmKdMbQWtNSo7hkljwA0AhstaBOIOXuPMhVZuXaZuc+ps7XmB3xl1pOYY035JxIGdfHgGrZUc01XAEw5waDpNo4XQ7lkx46LpiO/U2IuLHhr5aS1lNrmgNa17iGhziSSTILtSDodVuVq1tcAh3xghwtcS0SMho4Yls9McsrnV6DaVN9z/1WgXODLQwPg0qcOkzILpHTXrHY92VXOLGVi8vYC4BkmZltGwvwLiJnpkDRB6PaanxEsNjWwQG4EZAJnpjJ1Gi19prVKhh2GjEATIaMRrBJt+emq6HZfatpLW0n09pLWZp1qhPwiIBlxDfDIEDQL0+3AVAMPyB+m0A2HncWk48RlIleAfRc3JBByAJ1JBIMDXUZOsrSqxScGwLSTlzgwyNXNmJGeWi93W3bQc15NAscZa4hrmPIBkEOaZjMiNJOmV5yv2V2WowvqPrAGQHmqM4P7agOkcugT3RWoylfb3bS+42ji1JzA0k4d44Vqu6K0f6L/TIBMzz8fVdDdXZPZW0T3lZ/dmJFZ7GgcwA5h4ZJnUThaW7djpbQX06G11mU2sk03UqbAxpxhzCHQJHl1Vzfyz/AIfZdqqUIbXZUsPwuc10t8MjIj1H26wrAiQZByD4dVq7n7JUKrCw121ad111Fzm1C9/EC95uDmwZAjoZXYo9kKVIQK+0iJIl2zmPAXU9PNenjzzPlw78Wbvw55qJe8XQ2nYGAB1NjnxgkOaZAEE2ggTjlzSHcjjkOgdC0SPA6/da/c5+Gf0NXeAXBxaCRIB5gGJg+g+Syq1rvjaHdJzGQfuB8goNcqNevm17IltewUXXOqNOQS4hz2yLYPwkchp4nqufsTW1AbmONF/d90y0MdTuZcWG50jhLTjndouwXAhDumzMZ8z0jTRPcRq723BR2hpa+9uhlhaDImDdBPPquBujsRTFw2hroBhvG4ucyNXWtDW+Q9SdV68eXyVWuHWPNXO9zIRwtm7E7GxwLKYIghweaj7ictcZfGM4jmNIz0P/AEnRJubTAI+EFlMtGNIc0+HFk8I8Z6LKpGhCqdtdzCe78o87W7E03Oc6oKbsOsaTUaAXEkAlhHCD0HM+EdXYNx7NT0YwGBMCc4nidk6a6rc/xI5ypug81fdhNN/htnGA1s6ZH40WDd1G22ylEad2zn4RCi7Z+mv5RbTPsqe4jbLGjECCIw3UeSmdiHIxgxLTHyU+IdcIl7vcqe5Y0to7M0XvDntp4gzZa+4GQQ9sEDAP9sKdHshszSe7FNgxbbTZIhpAlzwS7UH0HRdJ7p9lLB5fda96RfZ91sEQGuiYJawkSZwQ2f8AhLU3NRc5pcy62QAdM40ha9Qu5fSQVbZ9qfo7I6kaeae7EjbotosAAp02/wD5bPqme0VMMqBvgIb8gAFztq2a4zp9VNuzdTPvn1TfJqe3G6yi9h/1qhHTBB+ei2DtrY4hPLIA8/JSpGGgTMYk9FjgOg+QV92/wTCv2mmCDbMTEknWJiStEU9nkxSa0uHEW8M5PJsZyugyjTIzAPS0InZ+lv0Ce7o+Gu3ZqMGG6kOMF2SM5BPX8pKOz0RgBzYENAc4CBAi0EDQBbHcRyCV1HwT3asxBu1gOgtxdcXXOgARAA6Y00xouu2u2wFhD51I0+S5Zot54UKWy02ElvCTqWkidNYPgFc63E3murV2wgctRywB1lcx+9S0wbo85+XP7qrNpBkOJI6uAPyhB9FhyAD5E/ZTet/K5mNattdzZDpBxyPsrTG9HNyWlxBgv4AACYAD3AXHTQRPRbtLYWg3MB5SJkeoKL6Lebfesjxnms3VmOdX21ga9720+AXkupNOQCWH4QbgMxquhuuqH03EhtkksjIgxOfMH3CIptAgADXECM5PLWfumYYEa+ep8T1Ke7VmBs4FpIECSTAnPQeKLq2cNCw1J1GOgP4QFWNPx/ClI5TQU7QtNlXTx58p9z8iiNoPUcus5E+i5VuN4eaYLVFf+E4qzMcvNPckbTU4cta7/hMHe8K0i4cmDvEqF3zTNf5JSNgOTLXaVkHkYVqNgBGfc/dQY53M/wDCdtQylFZRBSCqsFTySiixTZUnloSEwI9/2QGER6oXdCg+Z1jy8PZVDglNKiXO6/ZYKjuf4UFw5NKh3p9j6lYKms/b7LSLIFL3mPmh33vKBw88il7xyV1X375fyla/Gs+cSfQIGqOJGQod14lMXHr8oz80A8+fy+SionZhOseiLKUcyr97/tH1Sd8P6Y9wgZroMyqmtOq13VOgj3iVMuPXz+UINkwkla4e7w+X5Vabx+75j+6lVjn+fok733Co4M6lK0MjJJPWQPpCtRyAE4YOgU2gePv6J2jyXFtUNPuUQEg8j78VgrHxQWDSiGlS74+Hv39U4f7/ALKhwnSB/j6JxU9ylQycAqd/vGqYVB0/srQ6yUt4Ru6H37+6UPCyEoRhKDCxALJSoYSjJQlC5KGuRlCVitDSVkpZ96ISlU0rElyJKUFBAoXdEoxYULkLkoJcfFAvWT79EC5KASllG7yQlSgT5oXI3IIpS9JciQlI8kqNJunvohTOfU/938BBYsK2WHiA5f8AC2WDiPl/2hYsQSOp98wqVRj0/hBYgLGiffREj36BYsQO8fn8qbDk+QWLFRQ6+n5KPIe+SxYiHHP3yCb+VixUNR0z70R/ssWIEnPyTM0+f3CKxAzxk+qmDj0CxYoHHv5KZPv1WLEDH38ylHL30WLECsOB5fhZ08h+VixAo5+qz390ViqpjULHfwsWIFH4Q9/UrFigBOfU/hDl6fkorEAJ1SlYs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8" name="AutoShape 8" descr="data:image/jpeg;base64,/9j/4AAQSkZJRgABAQAAAQABAAD/2wCEAAkGBxQTEBUUEBQUFRUVFBQUFBUVFRUVFhQUFBUWFhQUFRQYHCggGBolHBUUITEhJSksLi8uFx8zODMsNygvMCsBCgoKDg0OFxAQGywkHCYsLCwwLCwsLCwsLywsLCwsLDQsLCwsLCwsLCwsLCwsLCwsLCwsLSwsLCwsLCwsLCwsLP/AABEIALIBGwMBIgACEQEDEQH/xAAbAAADAAMBAQAAAAAAAAAAAAABAgMABAUGB//EAD0QAAEDAwEFBgUDAgUDBQAAAAEAAhEDEiExBAUiQVEGE2FxgfAykaGxwSNC0VLhFBUzYvGSwtIWQ2Nygv/EABkBAQEBAQEBAAAAAAAAAAAAAAABAgMEBf/EACQRAQEBAQABBAEFAQEAAAAAAAARAQIDBBIhMVETFEFhcTIi/9oADAMBAAIRAxEAPwDtgJg1EBMAvs18iJ2o2qoastSkRtRDVS1ENSkIGo2pwE0KUidqy1UhGEpErUbVS1ZCETtWWqsLISkStWWqkLIQiVqy1UhZaqRKEIVbUIQicIQqQgQgmQgQqQgQgmQlIVYQISkRIQIVSECEpEYQhVKEJSJWoFqtCEJSI2pC1XISwlIiWpIVyEtq1Wdx1AEwCxoThcq6QAEYRCMJVhIWWqlqYNUpErUbVW1ZCtImGo2qkIwlInastVIWQlWJ2rLVWFkKUiVqy1VhZCtSJFqUtVoQhKREtQtVrVkJSIwlIVi1KQlSJQhCrCBCtIlCBaqwgQpViJCUtVoQISkQLULVYtQtVpEg1YWqsLIUpEC1LarkJSEpEC1LarFTIVqR0wEwRDUwaudbAIgJgEQEqwAEwCICYBKQkIwntWWpSFhZCpCMJSJQiAqQjCtIlCNqrastSkStQtV7VhYlIhCUqxakLUqJlApnBIUpGIQsRhKQhCEKkIwlIjagWq9qEJSIWoQr2pS1SrEChCqWpS1KRNApyEpCUiZSlUISkJViZCnCqQkISpuOsAmAQATALFajAEwCwNTBqVYACICYBGEpAhGEYRASkCEYRARhKQAEYRARASkABG1EBMAlIW1GxLtFWxs8+Q6novm3aLf9SrtZsqFtJgLWFpcwaG592J6eTdF5/N6nnx7PvXfxen68nz9Y+juapOC4fZztIKttKsR3pHC4EEVB+2Y0cR6YK772rtx5Oe8uOffj642a13JLSTAV+7JMBUNGGknDQCXnEwBJjoIkefyXPz+fPHn9t+Hw75N/p57e28XU3tDIwAXTzuyB4YE+q6Gx7SKjZHqOYK8tt1cuqOfgXEnnicAeGMJ9k2gsNzSMdJg9fCF4PF6rvnb1849vk9Nz1kz4164BMAtbYNsbUGMHmPyFtgL6fPkzrLj53XG87NCEpCpCUhaqRMhKVQhAhKRIhIQrEJSFKRAhKQrFqQtSkSISlVISEJViZCVUISwrUjpgJwFgRCxVggIwsATQlWMATAIBOEpAhMAsRASrGAIhEBGEpAWQmhYlICWrUDRLjA9jksrVQ0EnkCY1JgTgBc19QP4gJc4ABp0wZkSfE9JxOgXl9T6nPHkz7ejwen9+3fpzO1+8HUqGovqcGJ4WuEgjGmATofWI+ebNRl4tyTIwWguIEmCQQBnn4+nR7QbwFau6CDSbNNhw4WgS+OUlwGmnotXZni4ki4nEGYaJbo1pDoHQEcui+bl+9+30fjPjGbRTMNAtLhPE1znm4WkcY4QQQD1E8167sr2nLoo7UeLFlUk8R/odLRkdTrK8xSLXtdhomRMuJtA4gCXENyJ0J81CtaT8OARqIB1xiTyJtAA0XTxeXrx7cY8njzvJr6zX2i3hYJnUwZP+1o6Y15+i5Ha/aXN2QgmC8hjWg6YNxkaxIE+IXA7NdrDRLmbZhnCGvtMsuEhpOpZpnJEj0v2u2sVNotYQW0m2mJIvPxeGJA9Fjrrrrr3dHPOc5MebbVqjN84/dDvWSNdeavS3gWgXtJI1LQIA5Q0n3K2nUjEEOx/tOmsfdSdS5kZ8x45StLO32GMuYXBwhwDhEw6IOIgwQvX7l3vT2hksw4DiYdW+R/c3xH0XixTB5DxwDpJ5K7C5jg5lzSPhMRmfOIInC7+Hzfp/44+bw55P9e9QXN3NvcVha4W1Bq3k4f1M8Psumvpc951lx8/rjedmlhCFqbx3pToVG06phzmh2MhomOLotxpBAIIIIkEZBHUFOe86+tN43PvCkJSFRKVqpEiEhCq5TcVKRMhKQnKQpSEISQnJQVqR0wmShMFitQwRCAThKRgTBYEwCUjEUYQhWkZKyUECUWGuSvqhoJcYA1PQKdSoAJPJcavtd8kGYMQIIGBAb45BJ1AmBkT5vUeozx5M+3bw+De9+fpsbdts5kwAZEaiJxBPLoeuMwvP9pN6GnRI0c6Wt8nNc15zkEB0eFwweXVYWjmMauBMzrk6nz69IleI3vtBr7U8ta8tYC1oa3BbxE1DBAE9eYhfKy9dXX0pmZMc6mSGk4JBwCHmdRcDgRyxOhW85t3+pUaMAW3BziAc4iQC4EnKhRLntHC4MaDLbbZhrnSczGCJ6nwW22p3haTJAzMVILSQ52JOsmcnUeE9WFaLgJALsG2LQ6xpzEMHicDUkZC0qNM8EzDieI204MtEWgyYgY1zMwVndYvInjLiXA2gHENa4Q7Iby6Kz9nLWOLryQ0uAc14tbJLhE/pkwCMDU9ADFa211QajQP/AHA3UguAcQA6CbhoRpnEclXZa3dxrAIlxBgEEiJHLhaQBrJWyyg0tdcRgPsbbwNLWkk25u/bqOXglbSYaIc6HYEuIIgZw0EiTk6D9qUbbNsxwl0R8Xm6JjXr5fdnbaeb3GOXjJ1vwOY0zC52zVrbS7hZIY/hAIlptJeQeXIdM9V1tipNDQ8F2WfCQJkguGonQDJHTogSntzuFrQ5gBmZaJcOZLWg6df5TNruyQ85j6RyJzyz/dQFVxcLpJgCIxIAPQCBicdUQIEuBJ6HOYGBEz1jxQVFQggyAW3EG0Ndg6zHOIXb3T2gJPd14uOGvyAZHwuxAOdecHTnxmUvi4Z4idTAAzxFpEjU+im+nOLDBnpiSJBzOqud7mbmam85u3U98VS/aqh5NIb/ANIg/WVs7p3s/ZzGX0yZLOYnUsPXw08pXPY1zZkEgkmTPhN3IZI1PMJ2u9+IAn+V1563n5xjrnOvjXvtm2ptRt1Mgg/Q9D0KcleC2XbH0Xl1Mxnibi1wzh3l1/uvW7r3oyu2W4cPiYdWn+PFe3x+bO/9eLyeLef8bxSFYShK61zhSlKJQJSkIQpkKhSpSOiHJgVrhyYOWaNgFOCtdr1RrkpFwU7SoByXadqaxsuc1uobdoXRgYyfRTeszLq5zu7MbgQK+W7y7T16rjYQQHENLH1aRlvC9pph4uyeY+aG2do9rIMhzJmYuwecuLzaJjpqF5v3efh6f2u/l9QKlVqAAk6DJXk+yfal9Zz6e0RLG3NcBBMODSCJJcZcNAPVd7vHOPxRn4YxzEF2h98lryeq555ufbPHp+t6m/SO2OcSeRBwNZHTGuMxnM9EGUwGiJjOMjB8x5apX1Bxtubwk6xwnUSCJ1PI9FNs4vOeZkCwidGnE4Og6r5fXW9bd+3vzMzJjkdpt4d1QcJl75bE6AgXk5xAIz1j08XRZeDg4gDigA3N1MSdTjGgMnRbO89q76q97Tjhs6wDgAdcyccgu3uLctV4DwIphrbZBAItOCGunBydZ0XTP/OJvy09moEXsHeFrQ0vIsa0dGmmWEjI6/sE9FCjXpuAbTdUqEuaXAEDGGloLYER/OIhdHtZvmo2oynSc6nYJIBLDLwHEkyB8NvDGCM5XDbvKvN15kyBUuNx5GHzBKubflHSa+qWu7u4SLg8hrXYcSACB1GngPBYyZc1zi7ILQHS5wzLZadbjGR9oUtn3htDhYXG1ogk5AFO6q8udBF0TjGAOi26W1vazvXN2ZoBua91AHDXAQ0lglvxDU+CClag+bHOkyXEA/Fo0iHOENMRmBAEaobQ0BoOCP24aMnF1xEQI5Dn4J628atgf+m2WXwxjuEF1rnEBuBBmSdemq1f82qaktZEBxl10BxbcABJIIfk8iOqk1aFSlcGg3ONt5e4YkVAIBeRggN6DixynY3Fu173teC3u23FzyQWj9rbYcQSIm6Ymea3t2buqPF1dxDYc2L3CfiAbyOA45nUaYk+j22uxgEOa13E4B7sEcm2gaE5gETHLRTeoR4jfO8niq6iy0AAv1uBhjQSJ6ljJ8s4EKuw1XVbZta4guLJl2Wj9pI5WwNRHJa22VGkkmqXmDDyQ0hrQQy2IOucj11U61Zpd3hIEt/Th2hMiIYQZmDkenTWfSOs54osBMktguIaANLcGIwLRjmfnpMbUcYBeJDXDBJtNoAwZEXD/q+V9n2suYzia4nhkPcAfD6fKdAkr7QQ4kiBLWRcc2iW5M4MD5hXBTabQ+o1zwZIaBPT4xxHpaOX0WjSqjhaAXcJIJeHZEggwAMiT7lbm0VZqRYYs4TIIEsHG7Ek40nBJ150bVe654AaHiG8IFokn4rZ0acAdUzYfbWOkT6wR+fcIUwWOua5zXagiJA5eY0xp4JDQcLS809BIbggAHXq44x7NmQc6zpGRGIyPP6reb+Gdx6LdG+BV4Xw2p05OjUt/j7rqErw8CeePMHWdfVdjde+P2Vj/wDV55jkHdD48/v6/H578dPL5PDPnHelAlSLkC9ehwO4pZUy9LelGw2jU/qH0/hV7mr/ALfp/wCQWwyoOYjpzlRZvKkXRJBmBLbQ4gSYnWBqvk55u8/l7v0+d/hgp1P6QfIqb9sti9rgMiYMTIETHOceRUNt36ymOH9RxAtDXggkzwktJtMAHI/cPGNH/NhtD2httQQ4kNILYaXhxa5wsuloaNZLtRBjX7nv8n6HO/w7Gz7b3k2Nd8AfJEQHCRI1BiDkcx1Xh+0e/qt7qbXOAwHEtbmYkEWS3lka+Gi73aDtI7ZmtNNjXS5zBc+6AOch0XHUjVeIbvKlLnO2ZrrnE8VV31a2PY9VnfJ35P8Ar6b58fPH0rsW9a1OnbSeW6kuaxkmSeZZnl6KtPflZtM0y4uDnBzpceUDQNxy+qid8NL5GzbLDZBbZbBE6mJmTnrCoN+Cy3/D7MYddNjIiZty2YzqZMRqsz+m0m71e199OGu4jIFMklziTLjTmckeWF6Ds32lrXFlY95zpkgNc13wWtdgRDj45PIQeFtO+2P+Ghs4iRBa+SORlkBvkPytFu1hpBDKccwDUEhwIeJLpy0n5qwfQ6O+GNY01KdhMktpl1VsuNrC91t15l3jIOq0O0+3ubSpttc41iHBj2lrmtADgYGj5LYn8LQ7LbbS2jaSHtaHWEsgh7QC4lw4/h+IdZkgr123bgpud3ksfUJu4i1ugbEWiOXPx/qKzsweL7L7odUc6rWgNY4FoLQbvIHUCY056L1W8K9SnRe8vMNaAGGzifaS0Q0YnTwjxWxSqVGkMnuw083NABcehMRmdYEcl5DtZ2tcHd019GowBpLi6m8EuEi1wcQRBGQdSeix896v04tXe1V77nVDMzkUyOuAW/RP/m9YuudVdMR+wYibRA08NFr0d8//ABUHEnH6TTzw0Dn8lsVt/F2e72ZgHIUaXU4l4JPLRdYzQob1qNgioeF5ePhHEcE4gycz15rrbp3ka5fSqi41GOthjZkcUTBzAJDiDBHiuSe0BLQ3u6IdJNwp0JjkILNBI+Q9Y097VA4ODmB7ctexlGmWnM5a0T0SD1ewbHSIbcxzaZpg3NcHB7Q6oWxwBz5JMkEfC0YjG5s+6KBeXOFovLbuLJwA1jSwQCS7ImLQOq8/sm+6m0ubTr7S5plzr/05i2C0yQ0C27Os9V6yjU2aq1pbVpuf/TSq06j3Y4QcY0jHXULPWjb7hjWmQS5ohge4tYyRBLQTJm4+ZA1wBx999zRpWMbAaXNcQ4uNzocW8cuJ1JmQDAgTju19hhpcGVXNOCGOcxwa0YFzm3fuMWnmZI1Xmd70SAWW7QHuA/TptDsuOD3ttrZAHIc9cRnMWuKd3U6jmGvWe1nE4hhYXPBJJvc1to0pjDTJMzOFg2ZmKdMbQWtNSo7hkljwA0AhstaBOIOXuPMhVZuXaZuc+ps7XmB3xl1pOYY035JxIGdfHgGrZUc01XAEw5waDpNo4XQ7lkx46LpiO/U2IuLHhr5aS1lNrmgNa17iGhziSSTILtSDodVuVq1tcAh3xghwtcS0SMho4Yls9McsrnV6DaVN9z/1WgXODLQwPg0qcOkzILpHTXrHY92VXOLGVi8vYC4BkmZltGwvwLiJnpkDRB6PaanxEsNjWwQG4EZAJnpjJ1Gi19prVKhh2GjEATIaMRrBJt+emq6HZfatpLW0n09pLWZp1qhPwiIBlxDfDIEDQL0+3AVAMPyB+m0A2HncWk48RlIleAfRc3JBByAJ1JBIMDXUZOsrSqxScGwLSTlzgwyNXNmJGeWi93W3bQc15NAscZa4hrmPIBkEOaZjMiNJOmV5yv2V2WowvqPrAGQHmqM4P7agOkcugT3RWoylfb3bS+42ji1JzA0k4d44Vqu6K0f6L/TIBMzz8fVdDdXZPZW0T3lZ/dmJFZ7GgcwA5h4ZJnUThaW7djpbQX06G11mU2sk03UqbAxpxhzCHQJHl1Vzfyz/AIfZdqqUIbXZUsPwuc10t8MjIj1H26wrAiQZByD4dVq7n7JUKrCw121ad111Fzm1C9/EC95uDmwZAjoZXYo9kKVIQK+0iJIl2zmPAXU9PNenjzzPlw78Wbvw55qJe8XQ2nYGAB1NjnxgkOaZAEE2ggTjlzSHcjjkOgdC0SPA6/da/c5+Gf0NXeAXBxaCRIB5gGJg+g+Syq1rvjaHdJzGQfuB8goNcqNevm17IltewUXXOqNOQS4hz2yLYPwkchp4nqufsTW1AbmONF/d90y0MdTuZcWG50jhLTjndouwXAhDumzMZ8z0jTRPcRq723BR2hpa+9uhlhaDImDdBPPquBujsRTFw2hroBhvG4ucyNXWtDW+Q9SdV68eXyVWuHWPNXO9zIRwtm7E7GxwLKYIghweaj7ictcZfGM4jmNIz0P/AEnRJubTAI+EFlMtGNIc0+HFk8I8Z6LKpGhCqdtdzCe78o87W7E03Oc6oKbsOsaTUaAXEkAlhHCD0HM+EdXYNx7NT0YwGBMCc4nidk6a6rc/xI5ypug81fdhNN/htnGA1s6ZH40WDd1G22ylEad2zn4RCi7Z+mv5RbTPsqe4jbLGjECCIw3UeSmdiHIxgxLTHyU+IdcIl7vcqe5Y0to7M0XvDntp4gzZa+4GQQ9sEDAP9sKdHshszSe7FNgxbbTZIhpAlzwS7UH0HRdJ7p9lLB5fda96RfZ91sEQGuiYJawkSZwQ2f8AhLU3NRc5pcy62QAdM40ha9Qu5fSQVbZ9qfo7I6kaeae7EjbotosAAp02/wD5bPqme0VMMqBvgIb8gAFztq2a4zp9VNuzdTPvn1TfJqe3G6yi9h/1qhHTBB+ei2DtrY4hPLIA8/JSpGGgTMYk9FjgOg+QV92/wTCv2mmCDbMTEknWJiStEU9nkxSa0uHEW8M5PJsZyugyjTIzAPS0InZ+lv0Ce7o+Gu3ZqMGG6kOMF2SM5BPX8pKOz0RgBzYENAc4CBAi0EDQBbHcRyCV1HwT3asxBu1gOgtxdcXXOgARAA6Y00xouu2u2wFhD51I0+S5Zot54UKWy02ElvCTqWkidNYPgFc63E3murV2wgctRywB1lcx+9S0wbo85+XP7qrNpBkOJI6uAPyhB9FhyAD5E/ZTet/K5mNattdzZDpBxyPsrTG9HNyWlxBgv4AACYAD3AXHTQRPRbtLYWg3MB5SJkeoKL6Lebfesjxnms3VmOdX21ga9720+AXkupNOQCWH4QbgMxquhuuqH03EhtkksjIgxOfMH3CIptAgADXECM5PLWfumYYEa+ep8T1Ke7VmBs4FpIECSTAnPQeKLq2cNCw1J1GOgP4QFWNPx/ClI5TQU7QtNlXTx58p9z8iiNoPUcus5E+i5VuN4eaYLVFf+E4qzMcvNPckbTU4cta7/hMHe8K0i4cmDvEqF3zTNf5JSNgOTLXaVkHkYVqNgBGfc/dQY53M/wDCdtQylFZRBSCqsFTySiixTZUnloSEwI9/2QGER6oXdCg+Z1jy8PZVDglNKiXO6/ZYKjuf4UFw5NKh3p9j6lYKms/b7LSLIFL3mPmh33vKBw88il7xyV1X375fyla/Gs+cSfQIGqOJGQod14lMXHr8oz80A8+fy+SionZhOseiLKUcyr97/tH1Sd8P6Y9wgZroMyqmtOq13VOgj3iVMuPXz+UINkwkla4e7w+X5Vabx+75j+6lVjn+fok733Co4M6lK0MjJJPWQPpCtRyAE4YOgU2gePv6J2jyXFtUNPuUQEg8j78VgrHxQWDSiGlS74+Hv39U4f7/ALKhwnSB/j6JxU9ylQycAqd/vGqYVB0/srQ6yUt4Ru6H37+6UPCyEoRhKDCxALJSoYSjJQlC5KGuRlCVitDSVkpZ96ISlU0rElyJKUFBAoXdEoxYULkLkoJcfFAvWT79EC5KASllG7yQlSgT5oXI3IIpS9JciQlI8kqNJunvohTOfU/938BBYsK2WHiA5f8AC2WDiPl/2hYsQSOp98wqVRj0/hBYgLGiffREj36BYsQO8fn8qbDk+QWLFRQ6+n5KPIe+SxYiHHP3yCb+VixUNR0z70R/ssWIEnPyTM0+f3CKxAzxk+qmDj0CxYoHHv5KZPv1WLEDH38ylHL30WLECsOB5fhZ08h+VixAo5+qz390ViqpjULHfwsWIFH4Q9/UrFigBOfU/hDl6fkorEAJ1SlYs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90" name="Picture 10" descr="http://www.planet-wissen.de/laender_leute/aegypten/pyramidenbau/img/top_pyramiden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72074"/>
            <a:ext cx="3500462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3871914" cy="685799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dirty="0" smtClean="0"/>
              <a:t>Этапом </a:t>
            </a:r>
            <a:r>
              <a:rPr lang="ru-RU" dirty="0"/>
              <a:t>развития архитектурных конструкций явилась каркасная система. Аркбутаны являлись каркасом, которые окружал сооружение и принимал на себя основные нагрузки. Арочная конструкция послужила прототипом каркасной конструкции, которая сегодня используется в качестве основной при возведении современных сооружений из металла, стекла и бетона. Достаточно вспомнить конструкции известных башен: Эйфелевой башни в Париже и телебашни на Шаболовке.</a:t>
            </a:r>
            <a:endParaRPr lang="uk-UA" dirty="0"/>
          </a:p>
        </p:txBody>
      </p:sp>
      <p:pic>
        <p:nvPicPr>
          <p:cNvPr id="21506" name="Picture 2" descr="https://encrypted-tbn3.gstatic.com/images?q=tbn:ANd9GcSC3PwUUoRg9gDHEfqYyQ8WEE2W5MQh34yQz6p-26u9ZGJk-IR8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71480"/>
            <a:ext cx="203201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t0.gstatic.com/images?q=tbn:ANd9GcROdJcURVWZTuBavL_0oiIyfUPSUtWuFSezofGifh-OdWPojg9P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2143140" cy="406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9"/>
            <a:ext cx="8229600" cy="40005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Другой интересной для архитекторов геометрической поверхностью оказался гиперболический параболоид. Это поверхность, которая в сечении имеет параболы и гиперболу. Появление новых строительных материалов делает возможным создание тонкого железобетонного каркаса и стен из стекла. Достаточно вспомнить американские небоскребы или, например, здание Кремлевского дворца съездов созданных из стекла и бетона. Именно эти материалы и каркасные конструкции стали преобладающими в архитектурных сооружениях XX века. Они обеспечивают зданиям высокую степень прочности.</a:t>
            </a:r>
            <a:endParaRPr lang="uk-UA" dirty="0"/>
          </a:p>
        </p:txBody>
      </p:sp>
      <p:pic>
        <p:nvPicPr>
          <p:cNvPr id="23554" name="Picture 2" descr="https://encrypted-tbn0.gstatic.com/images?q=tbn:ANd9GcSg0gQMqHJuDB-fIDQyaiDXiiCrx_BapFpRT9zVUOTiB0iCkHmD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3714808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s://encrypted-tbn0.gstatic.com/images?q=tbn:ANd9GcS32SkMh1VfCj7T-pUZ5yGzYvEYa0WdzHZISOOxOPyefqEW0Um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129012"/>
            <a:ext cx="3643338" cy="272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Ни один из видов искусств так тесно не связан с геометрией как архитектура.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429684" cy="44545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Архитектурные произведения живут в пространстве, являются его частью, вписываясь в определенные геометрические формы. Кроме того, они состоят из отдельных деталей, каждая из которых также строится на базе определенного геометрического тела. Часто геометрические формы являются комбинациями различных геометрических тел. 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290"/>
            <a:ext cx="8229600" cy="35718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Геометрическая форма сооружения настолько важна, что бывают случаи, когда в имени или названии здания закрепляются названия геометрических фигур. Так, здание военного ведомства США носит название Пентагон, что означает пятиугольник. Связано это с тем, что, если посмотреть на это здание с большой высоты, то оно действительно будет иметь вид пятиугольника. На самом деле только контуры этого здания представляют пятиугольник. Само же оно имеет форму многогранника.</a:t>
            </a:r>
            <a:endParaRPr lang="uk-UA" dirty="0"/>
          </a:p>
        </p:txBody>
      </p:sp>
      <p:pic>
        <p:nvPicPr>
          <p:cNvPr id="24578" name="Picture 2" descr="https://encrypted-tbn3.gstatic.com/images?q=tbn:ANd9GcRbpvCDe8uvt_hZCS3yaA1S-roovcnmiT-9LsAsHAn3lyhOEg6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4929222" cy="345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авильный пятиугольник 5"/>
          <p:cNvSpPr/>
          <p:nvPr/>
        </p:nvSpPr>
        <p:spPr>
          <a:xfrm rot="20305019">
            <a:off x="7735628" y="3678725"/>
            <a:ext cx="1214446" cy="1285860"/>
          </a:xfrm>
          <a:prstGeom prst="pent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авильный пятиугольник 6"/>
          <p:cNvSpPr/>
          <p:nvPr/>
        </p:nvSpPr>
        <p:spPr>
          <a:xfrm rot="20167994">
            <a:off x="7889740" y="3904262"/>
            <a:ext cx="941878" cy="87534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авильный пятиугольник 7"/>
          <p:cNvSpPr/>
          <p:nvPr/>
        </p:nvSpPr>
        <p:spPr>
          <a:xfrm rot="20001821">
            <a:off x="7970904" y="3993963"/>
            <a:ext cx="770447" cy="685395"/>
          </a:xfrm>
          <a:prstGeom prst="pen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4000528" cy="68580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Спасской башне Московского кремля в основании можно увидеть прямой параллелепипед, переходящий в средней части в фигуру, приближающуюся к цилиндру, завершается же она пирамидой. При более детальном рассмотрении и изучении деталей можно увидеть: круги – циферблаты курантов; шар – основание для крепления рубиновой звезды; полукруги – арки одного из рядов бойниц на фасаде башни и т.д. Таким образом, можно говорить о пространственных геометрических фигурах, которые служат основой сооружения в целом или отдельных его частей, а также плоских фигурах, которые обнаруживаются на фасадах зданий.</a:t>
            </a:r>
            <a:endParaRPr lang="uk-UA" dirty="0"/>
          </a:p>
        </p:txBody>
      </p:sp>
      <p:sp>
        <p:nvSpPr>
          <p:cNvPr id="25602" name="AutoShape 2" descr="data:image/jpeg;base64,/9j/4AAQSkZJRgABAQAAAQABAAD/2wCEAAkGBxMSEBQUEhQUFBUVEBQVFBQUFBQUFBQUFBUWFhQUFBUYHSggGBolHBQUITEhJSksLi4uFx8zODMsNygtLisBCgoKDg0OGxAQGiwkHyQvLC8sLCwsLywsLywyLCw0LCwsLCwvLCwsLCwsLCwsLCwsLCwsLCwsLCwsLCwsLCwsLP/AABEIAQgAvwMBIgACEQEDEQH/xAAcAAABBQEBAQAAAAAAAAAAAAABAAIDBAUGBwj/xABDEAABAwMCBAMFBAgEBAcAAAABAAIRAxIhBDEFEyJBBlFhMnGBkaEUI3KxBzNCc7LB0fBSYoKiFUOS8RYkNWPC0uH/xAAaAQACAwEBAAAAAAAAAAAAAAAAAQIEBQMG/8QAMREAAgIBAwIDBwMEAwAAAAAAAAECEQMEEiExURNBYQUjMoGhsfAiM3EUweHxNEJy/9oADAMBAAIRAxEAPwDpQ1OBUBem3LcoyrLJcErlWlAuRtCyxegSq9yIcnQrJQjCZzERUSodkzVIHKuHo3pUFk9yEqK9C9FDslJTSQqes1zabS582jchrnR74GB6rO0/iNtQ202PqEuNpaBYGQ0AufsOq/Ek/Rc55Ywai+rOkMcppteRtOChcmmoU25d0jjY4FIlNQhMQZSQQLkBYSmlCUCnQrEXJpcgUIToLLsoKQpq5jGlNKktQhMQ0BG1GEQEAANSToShAwBKU6EIQAJSRhG1AENWYNu8GJ2ntPoqfDOGt07Gta5zi5hL7u7i9xkYwMCAD5rQIVWlqbnOb09OMOaTEk5AyN+/0VfLGLyQvv8A2f8Ag7Y5SUJUSwlCMpSFaOAJShOCBKAIyEITikgQ2EITpQymALUrU6EggZNciCgGo2qABlFC1KEAFNJToShADZRuRhKEANuSlOSQALkrkCgmAbv7EfzVWhXBMB4dl0Q9hBAjIaGgD/STgGRiVZLcH3eQIzjIPbP/AHVRlUl03SDUqH9bIIMGepoaR0jIhziBjac3VZdueC7FrDG8cvUtJWopy0iqMhBSFC0oAYQgGqQtStQAwhKFJalhFgRQlClSKYx1qVidKF6gALErUi5CSmIdCUJmUUUAYShKEoQAIShFEAoAYQhaVLanspTt5E/LdF0OrK5EQf8AO0SRgd/b/YON4OLlR5pEGZmsCZcSTLTMSDTJj9o/KJi7qqlpYdouMmacRtFXI3Hlgj1VXW0TTZlwMvGA5+4BBBbFpPUJk9zHdYWqe/My/iVQRebT/vB+owVIGpUJNMOz2mQ0e0JGGdI74+gSlbOOe+KZTnHbJoNqFqKMqZEbahanSkSgQwtTSxPlKUwI7ULVKiiwoZaharViNqjYUVgxOsU9qVqLHRWsSsVmxKxFhRXDU4NU9iViLCiCElZFNHlhFhRVhM1etbQpl9zAQ103yQLoaJDSCJLomfgYVy0Ll/FzA+nFZpp0uY7rD5L3BrQyGBploBqHPc9ozW1WRxhwd8EN06Dqtfa3nVHNpsDCLqbnFzrmkSJkTnYbge8qPT8abrmvdSeZAbzKbnOJaQ4dRMm8HGTME+gXPeJtCKXCGuaXm46ci4wBeyu0wJwPusTkSfOVm/o20xbqK4LKrGnRVDIc5uQGyQYgnqBjZZLV2y4sdR2nc8M43TD3abmNJYy5waxglwIBBcBlwDiYHlmYW+y12WmR7iPfgrzjgWnpjieoYBD2axzKRdJBeyqWm4gy6614OM37LuvD9a+iSbQebUFrXXhouNon3Qr2jm923y/0V8+Laky9YhYpoSIWhZVoisSsUkJQnYiOxCxSoQiwI7Eg1S2oWosYb0r04M9EeUogMvSuT+WgWIAZclcnWoWpgC9K4p1qXLQAy5KUSxCECFKxPG5pu0lNtwDhXeXYkxyxHkCdsT3W0sl9QVq76VYOfRpgOYxjBHMIbdc8CZyd3NGFT137depb0X7l9kUuP8Pu4ZTbV6w37KYm17m21ntc9rYtg1iCAf8ADk5VHwuymX1DFKiW6Os1t1QtDry11kvJlxIAHkGqfQ8BqMqc0FjAXuc0EOcQLYza1w2IjeeytcT4ZUrANfXpxc6MPhs3g55YEdH8PmFlXLr9DUqHT69jF0WmbT4uXzcXa7nG0hzXGo/mEUiAMS6Bv712ehDQ02iJe8nptM3umRAz2XKaTSCnRP3bhXaHOp1ae8wS04IdIBGSDEdoW34ZrvqacOqXF/MqBxduSHkfDEK9ofjd9ilrK2KvJ19zavCV6jtQIK1KM2yS9K9R2pEIoVkl6V6ihJOgseXpXJgRJRQ7NKxKxNFVO5gXInwNLU0tUl6Y5yAI0bQjCUKQgFqY5sJ5KY4lAMEoyFGU0hMVkpcFx/jHW1adQNpmwOph0gCS4lzCQ6JGGRg+a6uFxHjh4ZrXtJJNtKAJcSLdmtGdz9VQ9oSrGkvNl72ek8tvsZWnBc8GA9xLSLs3OJ7+87rV8UNPPPMZSa4Um28kQwi5wBz3kEf6QOyv6DgB07G1dRVZp3G0Uw4F7mudMGwftYMSe05hWK3CWPJ04rNqVKWWgtLKjA6HRkkPaS4GJBk+qxdyS5Nh5FutHEUK72HoqFrYHSDiTMkjY48x5r0HwwyNM1xMl7nvdkGHFxBwNtp+M91weu0T6NV1J7H3NgSGucHCZDgWzg+sL0bQUAwFsRApTiDmhSIn1haWgb8T5Gf7QcXBV3LRchKMIwtgxxkoSpLUrUwI5SlPhCExDLkJT4QhAzRD/RJ5VbnJjqq50S3FgPhE1QVTvKV5T2i3FwVAgaoKpSUpKe0NxbJCjc5QSUcooVkklIymBSU6JebREkHfbAnPySbpWNcuiCu4hriNw0kfAKLTcYe6tqZcCdPSDhSYDU5kUadvXGTe7YZkJ+tfbSqGJim8x5w0lc3p6wHEa9M3BtWiKJiWll1Gm9r43EQDPllZPtWTUVRoaCClZk0eJPfqzTqcxrK72mvTrPbLS4GHMLw2CA5rhEOMAZWdqqdenqeXqee4urAOgkVKz6csYWVHg3ZMA53VjxPwhwqOc1nLaH06QY+oX1KriM1A5x6hlonA8gIIEWj+1VNQWw+o4OZTqUGutNWG2CWDpfholxnz8yqcXGt0aqvz8/gsu7pndV+NVaekp1apq0KhNWnywXmXNgsLoInpLZPdV9Dr3VeIVS4j7yjScYmJbQ0xBgknar8crA8R0nMZRpU4FKma8uaWWu1Di01aYDAAQwFjSYGSe4Kv8HB/4mRG+iovzAOdNpGg/Hlz8VLQNqS7X9OaFqoLw78+TrsJJzdMRmMO9IkjfPfsncs+S9ApWjHaoZKXwT7ClYUxDIShP5aXLQBGgpuWUuUix0RWJctXOUE4U1HcPaUuSlyFeFNOsRuHtKHIUdKkSXTGDAjvif5rRfDQScAAknyAySuU8Eccdqa2pDow+5gAaCBJuBjci5gnJXKWWpJdyccdps3vs6PIWhajaum4hsM8UVqcA0/30x7LHH5iP5qO1WOH63lucLHEFu7bNx26iPVcc86gzrih+tGQ+gHGpTg9IgktIaQZGCRDvht3WfpuPUjXq6z7OA1tUMscG8zpoWmHDEdP5peIvErKFwtfTqukOcxrXOp06gFtRxEti66GzJIOyoUNM5vB3wwODpfz5by8lwDiZu9lzf2ZwRErP1GbxGvQu4sLhFvu0c0zV6rT2sPKrU3tFWnSrNFcUw8ksDDaHMI7AGBIhX+PV9a2odMx1PTCoKYc6jSFB7w9rfaeLnACSMHt8E7h2op6yvQa2XcqlyjTeAOZTYHQ9kwNzlsyInOY2PG1tGtQ1BZy7TJwwPqvZZy2i1zifZiTFoafMBUlDzoutwtL89CrwKqG6T7By6YOn+0OdUNtS43PJAa9mMu3mVPwmu/W8Tq6uxtNjNOzSloeXuvaXPuHSBbGPPCl8C1edV1Fai3mCoOtroupX3F46iLhJ6T+0AZghYnhnxFT09R9Bxc66s973NJsbUIAIt2LQ1uXn8sqxgltknIr5obtyien6qn9zSH4vrn+ao2qPjXEajdKXupgcsEk3TiRAgDy9eyllaOnybkyhmjTQ21G1JBWTgKAgYShC1MAEhCQnWJWBAA5iN6huSuRQrJr0OYor1HWf0uns0nHoJ/kk+FY1y6MH9InE+XonUx7VdzaLfOHHr/2yPiFwngjXuoa6mXhzW1qlouaWhzK4fY4drbqbYI8sKT9IfFOdr20x7OnaZ2PVHMf3zhrRnyKyOLaJ2noacgOD/swqulpBbUGoL2B2Nwx/fy+AzsuT3lryLuOP6Kfme7cxLmLP4fqubTZVBllSkxzRiASJORv7Q+Ss3LRVPlFJ2upPzFz3ini1bT2Opvw8ltpAwQM5GcyFtXLC8QCjVinWe2la65pNQNLwWiYFpxP5KtrF7p0WdG14qvocxT1n2nWVm6t7RQoNo6moDg1Hv09O1rvNo6sf5o74wavibUHQVKTXAUS90MzIDqxcAIMQAu+p1uGl5bVp6VziAL+a254pta0XS2TGBt2UVXR8ONYPmhZiaBqfdugROKRMzn3hZjfCSNGC5dp+hwHhjiTjraFpOG1diRkUqjtwQey0fF3HqlRmndUMzVrtkucfYbQIgEmP1hXdHUcNZPKoaNjoIDg+pLZBBIihvBKrcL1OgpNDXjT1g1znA1HVnOBcGg7afaGBR8yV8Xt5PPfDHGa1J1TkvLbi2cuy0Tg2kZz3XNM1VQPL2khw7jscmfoT8CvZ+Mazh1YNAbSoxJmkK7ZkdyNLspz4h4dSZPK0xgAfqdR6Cc6ce/+qadMUrcVSd+Zg67idZxqUnVHFpo1CQSTtp3PH1AMei7ujWJa0+bQfmFx2t4joSalWW3PpPbaKeptF1MsIaDTAGF1WkfNNh82NPn2Cv6D/sUdfxt4ot3pXqG5K9aNGfZLzEr1DehenQrJ70L1Delcih2SWpQnSkoWOhkLifHfGn0qjaTHR92XPBYxwNx6Yuacw13zXcrk/G2iYS17m0yXMLbqlR7LbMtgMabvbdMxsqusb8J16FrRqPiq/U80bpnXcx0tLi4zLRl07N9JTOKV3Em4uktI6iTcSCBMnBEzK2NXwipTo86wNHNoPYemrT5VaA1jQ5v3jpBmYHUFLxfTVNTVphgqVGirTa6adFrm3gtZZaRiR6AeeVmbZbkn1NPdDY9vTiyXwh4pqMdp6Lv1bXCn1E4a9wa2IHbHy7BeqLyngPh0VKtJrmVWuFYl4fynsHKe4uDnNfIENt9mCfResWrT0bltd9zN1iimtvYbK5Lxq3rpmBlrh8iI/NdfC5Lxseul+F35hGv/AGH8vuP2d/yI/P7HI6KlLnPIEyQPOMKRrIBcCOqTt37e9P05wfxu7nzUjjPw23x7lhWuT0O12iB4tYQIHT8zG6TdOGtgQRI7AYJE7Y81YOdyT7yUDMyS4+txS3KqE4u0yKtSBbbAguAj032+Ci1FC5oaQI/KAQP5K3PeTPnJn5psmdz75M/NKydEDCbexMbRvC9O0NbmUmPgC9jXQHXAXCRDoE7+S800xiCci7OJJ6vLuvVhSjZa/szpIxfa3WJFCVqmsRtWrZkUQ2JWBTBvojaEWFENgStU1oShKx0eZ6H9JVQQ2rRa493NcWyLskNg5DSMTkrotD490dQwXOp+ReAAeqIEEmYgkEDE7wvIgw3E9gDntJIUJ9k/iP5rGjqsi8zanpMT8qPoHRcRo1Wg06rHAkx1CfaLYg53BHwXNfpAoVS6lZZbZUMOqU2ZBbPtkTgjbaF5U15a+WkgjqkYNzXC0j1CvUfEGoaP1rnXEAhzi7Zxgtk4OewTy6l5Me1oWLTeFkU4vueh8VFZvCNMyJdUdQaS3qDGZqAy3cBrAPJO8D6G3UV3CrzLaTWhsBslzrjOTta0T/mXC6DxCW1GOewvsiRc59xtIBhzhHVmBHopOM8RrOqipaaJ3D6d7HEEDBfcTGNpUPGXiKbXRUT8F+G4J9XZ0Pg2lX+3U3PovbfzjUc5ha0SCXQfxwPivS+UvLfAGtb9qYalS10VJJFJrXBwBtc626bhO4mBuvV5VzROsfzKeu5yK+xHylx/jim8vpt+7i0kEvY1xkwQbiMe6V2kriPH5+9pfu3fxI1z9y/kGgXv18/scvotLUhxPKtvcG/fUpwcyL9pUlHSVM3crfAFalMesu3UGjfg/id+ZU5csVtdjdSl3H/Y3xk0j7q1L5e2otNpqxb1ik09gK1Ij+JOBRBUbQ6d9R32N4BzTJ7feU4+jk1ulqRk07vR7Y38rkJQuRaHTu7IOU5tMuBZIDne23tJ2let6TqpsdcHSxpuGA6QMgdpXkdEDAdFt3VO0XZn0hexUqAYA1rQ1rRAaBAAGwA7LV9ndJGR7UXMRctKxPDU61admXQyxLlp9qRCVhQyxCxPhKEWOj5soukSpbjicx55HyKxaOoIwFoaSvOO4+qw3GjahkT4ZZnfAnz/APzb6KVmoLQWtJY1wAcBm6MmdsFRpQonWgUmZ3GSPh7/AJrc4xRbTssfeJiDUbUAIE9gCNs48lhtUxqSADGNjAB+YEn4pBRcr0XHTXllO11Uw62HjqyGH/Dg/BQ6Hj2ppOIpV6jSXdRuJn2vPyu39fRN5/RYAd/8RIO59k4nO4hQ2jy8zgnc9zMpp10E431Ou0f6SdW2b20qkugYLbYmRAOZx3xHdLjni+nq3tcWOpWgtAPVdkkkkAARAxlcpUeXGXOkwZJEdjDQG/DyULKZ33yXYgwII7f3lTnklKO1vghDHGMlJKmdJpKrYMOa7rIBB3JOLZ33GysSuTsgjcGCfI79lJQ1NRoBa4iGzByJgZgqu4ItLI11R1VyipVpLsRa6J88Az6b/RY1PjLmnrAcAYJGHZO57Ejyx2WxRrtcAWmQdtx9DsoONHRT3MlcUmlMJQBUSdAobj8f/wAl7UXBeLis9tIkUwYa4g2bxJ3hdVwzx06o+mH02Na5wudc7pB3Oy0dFlhC1J9WZmvxTyNOK6I768IGqFxNHxg6dRLQeVJYOoB0OiAfdJk/LGTqfGZbQZVFKeY6q0NJMiwgMLiB3zI+Sv8A9Rjq7/Lozv6fLdV+VZ2JrJprLjNb4yAqPYA1rWhx5zpiBTuADTu4nA7GR5rHp+O3tdTaQC4mSDd1tDeqcQDMRHrjsh6nEhLS5Wrrt9eh6TzU3mLJ8OcXOppOqOYGDmFrRJJgAb+uVqyFYjJSVoryjKL2vqfLcAeq0tBRgE99jmYhZMK7w6pDgOx/msaS4NbE0pcmoEUQkuBdBCdCBKcgBrQnAJNCIQA0hEpBOlAggoCPLyHljyjZGVbv5ZIAEjBJAOe+D/29CkSK+va80up+L5bTL5LZ7imPZ+nuWhwt/wB2zBwBIuEmPIxifcY9Vma+oXy5xkmM493ZW+FF1uRAgWnzxmfiifMeAx8S5Ni8XTHTO12Yna6N/WPh2Rc8ZwSNh1AROxJjqgdsT6KuAnhcSwQ1XnlPEn2X9/xKPRH2ZLmDph7YLhgdQEGCCnP/AFbvc/8AMpmlebYjFjczvPpGFNOuSE43wWabumoHVny4T0gRUcHHFWROd5EbpaqoTSY1r3ute7ocYYAXe00eZHrumcsIWp+K+hBYFd3+VRHqKbqhfzaxeXtd96WgEuLYEtgwMAYz5KodKS9jyQLbhbkyHARHkVoWphdBAiZOcxGPKM/MI8RsfgpfT6HfeBH/APlT++d+TV0dy5zwIJ0zv3zv4WLo7Ct/Sv3Uf4POate/l/J8vlOac+5Ke3qlMf3sswvG1pK1zdjjzU6p8MabZPcyPP4q4q8upfxu4qxFEpJKJIc3+R/JNBT2Df3H8lGhAxwRBUYP5J7ThMSLTdFUNLm2O5XMFM1P2byLrffGVPqtHUPOqBrjTZXLHPHstc4utB98FTcL0jCwPrPLG8w8sCXCo9tt7bRscsEnz9FLxfRtio+lULxzL6zfZFNxLgyQfaMl4HuKlt4sh4n6qMTUHpPwWnw14LGiCCGiXTh09gIxEeZmeyy6/slaXDfYb7lyl8J3j8RfDwdmlsYMum4jdwwIGds7bp/NHtcsxE8u+T+G+36wognBcjvRDU9h8bdcd8Se6bpfZ/0N/Io/sO/1/mU3SHpH4G/kVLyZHzJi4D2ro/ygEycCZIwkHDvPkIAOTgTkYQeUAVEnQ9rm97vIWwcnaZO3mp9LpL3NHSTmGmoyn23Ln4A9NyoW7E+7+/oon7j3qSpEZJvoeh+DtM6lRe11smqT0VKdQRa0ZLCQDjZb1xXL+ARNGr+9H8IXU8srf0rXgxPM6xPx5Hy4rOhoXHOw7+qibTNs493fC6zwzwyg6he8uJJcCA8CCDjEeUbnus2T4L0avkpNwiuk/wCAUXE2vePKbXD5ge9B3hXBIrDHmw/nOFxotrJE5yUgV0B8JVv2XU3fEj8wqX/h/UBoNkgtBEFpwR5TKKDer6mezv7imK8eG1mzNOoOk/sOj5ws9wI3x70kiTkhwSTLkCSnQrNfgtOiTNVzw5rmmmGAm53kekx7IzKn4pp6Nx5b3lxe4vva4BrpMBsNzu7P9VV4C37xuf8AmMxjPUIyrtdvW7f2nefmlKVIcMak7szKmkJEAj4h/wD9Vd4e1rA0PuIHtWAzHoSFKGfi/wByRp4OHDB/xeS57vQ77PUl1FSmXnlipbPSHgF2wmSMHMpgqAdnf9I/qjSodIydhnqTuV7/APck2uxJJpdSxp9RpxTDXsrF2ZIbSiSScS71WRQqtBNOTLWN9oAEiNwAT5+a0RQET2mPaz8GzJ9653ijYrkgwQB79vVSj+rg55HsVp2a9TUNEZGdlJTcCub5k4G0mJOJO+y1+HsLHubcHCAZBJE9wJ8jI94ScKVkMepcpU0b+m0D3MLmtBBdDeoZiZydtln1xBA8nf1Ws7hJbpG6guBvfa1oBubBcCZ2zYfoszkue5rWtLnOeA1rQS4k9gBklOVccHSF27fB236O3/d1h/7jfq0/0XXSVxHhrTVtNfzm1qIc5gF1ItuJkYuHaRtO4XW6ao6xt4F0C6DOfetbS/tIxdZXjS/PI+bKWjqgiaTz5yx+forrWOH/AC3N9AHH47JJLhLGmiDnbHAu8nfIqVtZ4G7vqkkq8sSQ1JlpvFNRT6RUqNtxFzoHpCfR8QagADmuwANm+XqPRJJJxoluZbpeJ9VDofIjq6RABxnGNwnt8S1AAHN7T5Ag5Bgg47pJKNcWSU5DTxqm50uosPnLWEn6D+5Tqmu0ro+6I9wLe3o5JJRJLLJEtF2nxynkOJbLXB0uJdENx2B7lOpmRgg/FJJRkuC1ps0nKmXdM62nPJZVd9opMlzqohtRtQk9DgMcsf8AUVIyo26t90x1tKq9rS6rALGktAh0mfUlJJNJVE7yk7nz0S+wtPUaalGabGgso3MBqWkvY0uJJddguOxGwR1LzZ10WUia9UNLRWBdTZaGn7xxBkuOR5IpIa4kwjJucF6f2LGqpuFzvszG0jpab2VQyv8ArKhpggPc8tPtPx6ehXH8ScWPLwSDdExIw1pEggjcjBSSXSK/X8jjOTeJ/wDor6po/WdYBLuogC8lpILcRNwj+YWx4Q5FeuGag1GAi0VabGlwzjmAA+Y6uwHkMJJTcV0KsZtco9T8R+F6dDQWNqlwptq1GktbfI67SR2knsuT8Bf+p6X94/60agSSXOaSyRr0L2Jt4p36/Y9G43xLS6uix1NwqinreWYBhtZtNxLXBwGwP5KokktTB8Jj5v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5604" name="Picture 4" descr="http://static.panoramio.com/photos/large/29258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550070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Антисимметрия</a:t>
            </a:r>
            <a:r>
              <a:rPr lang="ru-RU" dirty="0"/>
              <a:t> это противоположность симметрии, ее отсутствие. Примером </a:t>
            </a:r>
            <a:r>
              <a:rPr lang="ru-RU" dirty="0" err="1"/>
              <a:t>антисимметрии</a:t>
            </a:r>
            <a:r>
              <a:rPr lang="ru-RU" dirty="0"/>
              <a:t> в архитектуре является Собор Василия Блаженного в Москве, где симметрия отсутствует полностью в сооружении в целом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Однако</a:t>
            </a:r>
            <a:r>
              <a:rPr lang="ru-RU" dirty="0"/>
              <a:t>, удивительно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что </a:t>
            </a:r>
            <a:r>
              <a:rPr lang="ru-RU" dirty="0"/>
              <a:t>отдельные </a:t>
            </a:r>
            <a:r>
              <a:rPr lang="ru-RU" dirty="0" smtClean="0"/>
              <a:t>части</a:t>
            </a:r>
          </a:p>
          <a:p>
            <a:pPr>
              <a:buNone/>
            </a:pPr>
            <a:r>
              <a:rPr lang="ru-RU" dirty="0" smtClean="0"/>
              <a:t>    этого собора</a:t>
            </a:r>
          </a:p>
          <a:p>
            <a:pPr>
              <a:buNone/>
            </a:pPr>
            <a:r>
              <a:rPr lang="ru-RU" dirty="0" smtClean="0"/>
              <a:t>    симметричны </a:t>
            </a:r>
            <a:r>
              <a:rPr lang="ru-RU" dirty="0"/>
              <a:t>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это </a:t>
            </a:r>
            <a:r>
              <a:rPr lang="ru-RU" dirty="0"/>
              <a:t>создает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его </a:t>
            </a:r>
            <a:r>
              <a:rPr lang="ru-RU" dirty="0"/>
              <a:t>гармонию.</a:t>
            </a:r>
            <a:endParaRPr lang="uk-UA" dirty="0"/>
          </a:p>
        </p:txBody>
      </p:sp>
      <p:pic>
        <p:nvPicPr>
          <p:cNvPr id="29700" name="Picture 4" descr="http://cdn.nice-places.com/data/articles/3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3116"/>
            <a:ext cx="4071934" cy="4680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85728"/>
            <a:ext cx="8229600" cy="507209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Диссимметрия</a:t>
            </a:r>
            <a:r>
              <a:rPr lang="ru-RU" dirty="0"/>
              <a:t> – это частичное отсутствие симметрии, расстройство симметрии, выраженное в наличии одних симметричных свойств и отсутствии других. Примером </a:t>
            </a:r>
            <a:r>
              <a:rPr lang="ru-RU" dirty="0" err="1"/>
              <a:t>диссимметрии</a:t>
            </a:r>
            <a:r>
              <a:rPr lang="ru-RU" dirty="0"/>
              <a:t> в архитектурном сооружении может служить Екатерининский дворец в Царском селе под Санкт-Петербургом. Практически в нем полностью выдержаны все свойства симметрии за исключением одной детали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Наличие Дворцовой церкви расстраивает симметрию здания </a:t>
            </a:r>
            <a:r>
              <a:rPr lang="ru-RU" dirty="0" smtClean="0"/>
              <a:t>в целом</a:t>
            </a:r>
            <a:r>
              <a:rPr lang="ru-RU" dirty="0"/>
              <a:t>. Если же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не </a:t>
            </a:r>
            <a:r>
              <a:rPr lang="ru-RU" dirty="0"/>
              <a:t>принимать </a:t>
            </a:r>
            <a:r>
              <a:rPr lang="ru-RU" dirty="0" smtClean="0"/>
              <a:t>во</a:t>
            </a:r>
          </a:p>
          <a:p>
            <a:pPr>
              <a:buNone/>
            </a:pPr>
            <a:r>
              <a:rPr lang="ru-RU" dirty="0" smtClean="0"/>
              <a:t>    внимание эту</a:t>
            </a:r>
          </a:p>
          <a:p>
            <a:pPr>
              <a:buNone/>
            </a:pPr>
            <a:r>
              <a:rPr lang="ru-RU" dirty="0" smtClean="0"/>
              <a:t>    церковь</a:t>
            </a:r>
            <a:r>
              <a:rPr lang="ru-RU" dirty="0"/>
              <a:t>, то Дворец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становится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симметричным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0722" name="AutoShape 2" descr="data:image/jpeg;base64,/9j/4AAQSkZJRgABAQAAAQABAAD/2wCEAAkGBxQTEhUUExQWFhQXGRwaFxgYGRwcHhscGhocHxoaHBwaHyggGholIBwcITEiJSkrLi4uFx8zODMsNygtLisBCgoKDg0OGxAQGywkICQsLCwsLDAsLCwsLCw0MCwsLCwsLCwsLCwsNCwsLywsLCwsLCwsLCwsLCwsLCwsLCwsLP/AABEIAL4BCgMBIgACEQEDEQH/xAAcAAACAwEBAQEAAAAAAAAAAAAEBQIDBgcBAAj/xABIEAACAQIEAwUEBwUFBgYDAAABAhEDIQAEEjEFQVEGEyJhcTKBkaEUI0JSwdHwM2KSseEWJENTghVyc6LS8Qc0Y7LC4kSjs//EABkBAAMBAQEAAAAAAAAAAAAAAAECAwAEBf/EADARAAICAAQEBAUFAQEBAAAAAAABAhEDEiExBEFRYXGRofATIkKx0RQygcHhYvEF/9oADAMBAAIRAxEAPwBv3IPMDFTUl64Oq8HfUwpfWBQDI853B2Pl5jEMvTppJrqAQYGrV8IjHt/qI5bi7OD4TumBrly3s7Yrq0SMajj701ytJksTpFpsGUsLcpGEK0GKayJXeZBi8Xja9r4bC4jMtdOwJ4VbABOPCcEGkOuJ5fK0zJrPpQRfUFE9CT+rYtLESViKDboEx8MarguSylSlUhg3IGZ8QBMAmL3Fgb49odlVNItrlgoM7cpPMg7eXqL45/1kU6kmiv6eT1TMsDiQOPIxIDHWjnPcSBxEDDGnw46ZPuGM5JbmUW9gNTjVcEoBFDbsRhFlMiSZjwjD7KvbHPjytUi2FGnbDUQSWjHlWtiAfH1JZ3xy11OgiaBOIU8h154ZJGPCwwPiMORCmrlAp8sCVKR3At54cVqqtKxih8wNsUjNiOCE5S1xviAoDVGGdYyMD6Qu8Timcm4Fz5NQmE9Whg/MZuOVsAVKs40LBOmUEdceqMSK+eIFSMUsnQQr4+q5sIJO2BWBxmON8Up1Pqwx/cYTpLyLQB4rbRb5YliSyxsN0bPK54OoYfPf9Rf34H41R1BGVgCrbG2oblbXJtIAnbHOxUrI07urXuLHcEg+RG8RziMM6HaFlUAnVVWYZhq30iB6jV8B1xxvHtZZoKn1BeO0WpuQXUEeIuxkmDYWkE+yYCrc9AcQ4l2qpiitJKYYkHvHYXZjPiEGQ159YAEDAnHeOGvS8SAEtuouYBMMeftW9JxmNQ35ziNrkFNcghVJBYRA38psN8XqbYApk8sMFW2FsZI/TPDM0pqMKYFTwgl0KwRFogxt58sAV8jJ7tytTYRUGlrrchvnzO+MpwzjFXLMe60MDaGXT87Cfjh4va/VU0VaEHfSeVt9UX63UR1thNTtTR7xHIs4Sisq0pAYTACsBcchte+CP9m1RQ+juq64Pj+zdiZFtUx+hvj3L8aolk7sVRBEpURhpEHxKfZYHaVYrtg3ivFjTRnCaqkHSs2Jgm5EkAR8SBacFza1YVFPYzOY7Ksw+qrI9QXINj5RBMe8AYW5CgEdqWbRgbQHWVtPPY/yx7w+tVNV2rsA/hemyBRpkdB4hq8yR6gsQ8ydQElsyi1FbwtUg6gTcbsQE8lAHPrikOJk1YksJBNNEpoVSlTZGggiBpInxDSL/wBMT4RUraHRBShafiB1A7QPFJA58uWFvF8kKLKKFTwtJIIuNokH8Rg/sytWo7/WQdPJFg/7wABj0Ixpu1mMtHRnquUKEh1IPLz9ORxKllgRfGl4jkPqyCNKmLggobg8/Z90+ZxXxDhVNR9USEYCGHjUHmBvpPuIHTHTHjX9RN8P0E+W4YCRzw+oZUBYOFXDaaawXetoVtJefBPqg0+kgYcZlwhID6xyNtiOcWJ+Hpg/Hc3RlhqJY1FQkRbAGUS97Cd8XNmwRvisVRgpszoJGPDUxR3mK3zAG5xtTWGrUxTmsxA88CtngBhZnM1q54aMG2LKaSL69UqZ64jSzJ92A3rTudsVGscXUCLlqN6uZHLAgriZJwImoiwPux6KZONlSNmbJ1qs4r14iwKggrJ1Ehp5QPDHvBnEC236/X9cTwpWv5YZrXyJhsRNTENWPGGKik+8xmeOxQulMMXbwyJA8N1Amb+UYb8QFRV1UwGIk6Tbl18t/PyxzzM5+s4WmSxgyq8yTebXMzz5HHNjzWwGTzNcqPbLa0E3Ow2BneI9LfCNPjlQKUDAgggzf4TtbbpfrinK0O8ZlqNoKqdNoluSnoJ8jz2wdSVlOh6aio0aREag5tJWxU6bc+m9uLXcCgK6shDcgH2h6bb4X74Jr0iS32bnw8xHK/Tb3YGUYVDRVE6eGC4Xo2DV2xhj9Adn+B5cpV0AudMrcmPCI0zy2MX9rGXppUo0RVYeN5EWhQBD7kR7RESNyd8W53K1qGZqjWzUwoNiQQAFN0WABAN454OegwytCQY1N7Rgw0ESUMgleltuW6Sx9W2tdDsjh7JMz68RAaKZKPMsqMRPqhi3qTh3T1VACa1RKmw1DwEcoiQD5lel8Is5kqVGv39QlPaU2sxO0XnkR/pjljaVeNZdspTWm1NqsQsywWZvCxJttI2J+ycPPI1o9GCOZN3yMzx/M1BRWoCrVFJkCfENWggieU8pPOw3c9iK4r0yHCqzSrUxaV+y0G5g8+h88ZjN1apzFJ10mR3bgAkQZZKljAm43jaN4GhrZWKSVK1NWRm0ggkMDBNrnpPsttgRUYwpL+QttytsYcSy5NMKxbUrwNX3kB2be9jFom22AloVWANNHSLkoxkdNgP54Cp5+qhE1DWTVIUtJmIBIYa5i3LGwynG1ViWK0Q41aXWJkAwCLmARJjn54GyG3ZisvnqitpWqWXmkxO3I2ciBtO+98aqt2oy2mnaorQQ0LBWANxsw32JAi+Aa3Z6hSQQZNRhoU6bhiNZE+HaDcKbe7CatwuulXutBZTqILSwImRBMGNM2B+ztOBdt9EamqNpwmt3qVe7E0yQQR4WP+gqBNri2Fua4dqqKFJUXBgQd1uQbSJN1tjPUOLVMuzIjsgsCCNaGRYgRqURfYAczvib8aLlGrHVTWwNqg38XjF5ItBkCNxgxetpmb5M0Nbs/VDsAyxNixgn1AEYDyOUepq0ssA+0ZgnytPyw44rxigKDNSdS7LZWO4IsL7b2Hwwl4Vw563jZAFkAHaZ/Q2x0xx5ZSbw42S4gDRiXUk3hTcLzaDBIEHYHY9ML6tQnfBzgNmQBOnRpQFvDa6EKPAGJiY+81sLq1OCYBCz4ZBFuUzzjf0OH4XiM7diY+FlWhEviBbHhOPIx6BynwE490YJy6Ab+/H1RxNsLnNlDcm4VbGQCV94jUPW+JCqCT0wtQ2nTEkgn70fy3wJUz+hyJUGLahYeZJttt6zjz8TF+HDO+r/ALOuMM0sq6DJ6a+JgbF//gtx5G8emAq5BGxBk+hHKDvPXlceeDOz+fE1BUVK+oLMuLRqtB33OPMyqwzaSsVDFMmdIKjY9CQY9fLHJwvG3iKEuv3LY2B8ra6C7kOt/wAMW5dsRmxAb7UlY2sIMxzkiAeWPAcevB5ovxf3OGSplPFkJ0FJD6gFIjwz7TbSfDIjnIxDg/AVoVKrgyXMDyAnYC0En3Rg1amLhUwjhrZtGJs32coFiwQglgZEbg2AB8Mbi4MRNowDxvs0e7q1DXqW8em0eFQBJCamhVgHp7504N7+7Ga7W8fqUnFMOtJHUnWAXc2iNNgkmwM8ifLEpxSWqDoc9zBIY6jqNrkzysDBOwMETaIwILYtr1SxZmMsSSfMnc2wOX88cYqRJd8HKcAKcGg4IT9NwCM5IFgeXSksYw3bKh3gypBKE05Sosyp0qfKRCn5Y1vA65fLZlm9rS0+Z7sXxneK5t+6ywWkzr3fiKMLWZQNLEauszy2xNunrodtWqEvH+HtnMplq1PxVHNQMxhS4QBQW5Tv57dMW1ci2QoJ9IF2BZdC6oWQWNn8MTEx9ra2HHZor9CoILmmKoaVKkMWUgQ19jhl29yOunlXBIZBYxNmakDPlE8ueBPDjKjRlJK+YifNhcq+bpr3ip3YVi06izBTLG8yYIgRfkwxHL8fOYyqU2pW1TqBnoCQpj72xJ39JI7N5AZjI5ui4Cr9JFMBAFhUKkbc9/jiHaPhC5KhS+jHS1YkMzhWE2gbSsloLC+3oVyyjpFjZk9ZIWZPhjNmtClmVlXQsQslTJIItpsxAiQPPGwq8BNZQVOpqcgGbEFdO1hazDzUYRcMpmuaNSE1mnXpsq+JC4pQIJEkSxkGbz1xtuyyRTYGeW++3PDybkkpdPMEUo20ZjhuW75KYvZivkL6jbkBrw1z3FmmvTRQHQEaheZW/hjfcTffChOMLR+j0whMsjll3Lu9VQsC8RSYHkZuMEU8nFfMlyCoBNzuajBkHkSJH4csXlGNz5Vt5k4ydR77+QWvBqFZKTVIUoAxAN9KSswZJEar2gGLxjOcS4G1RqVagZDOaZAsbk6JFoIAA2j5Yd8Tqa8zR0qP2WlRvd0e0jf2on1x5Wrmj9EVdJFWszNF4CoYvabwI9eYxOWHWV9r/jUfPdrv+AWllGp0zUI1lWVGptpusEC7A6SI6cjcY84fx0oqojBkUyFanBUgzEodJHvJ6xhD2f7RZiujgimATdgpkwbxLEQdiIi98aUVqGXqUg701qtpdgzgAWXe3hJAB/ixNStj8inuzqphygpgipTdQ4sDZYIkX6/MYapQSp3kaSQ0psdjaVN9JB5iDGERy+uozUqv1AckhWIGqbMBOkzLeIdPOMXcQ4i9GqKSs5KSEaEfWkrZtSgiAUuCd7ROBFJLRBbb3L34UXY6QEADFhMgabgAbrI9eXmMCd1DEReJsJEbTIsL2vgzLcbishrMQN6g0shVSDFQsp0slxvB8c3GGHDM4lZnCK48DSzwshSpBDQQ6/vHrfHRHHnHuSlhwkZtzgWvmdEEiRefcNvf+eHXEsiEDn7WtbbQpXoJG4G3XYYQcVkUahWJCk38rn3+fLHW5vEwm4aM5suSdS1J5Pj1A0yKpYtqJUIV0qCFHO+489+t8BdpQgR2HiOpVBn7DauVxJjY+ZwJwamQXAKjSHOxHsVGQkxNvDqB3BjcjCXLZioxcFvAAWIAsTsswSDzPvx4yWIvkb0bO1yhWbmNclVSkRopy0Fg0BfZIF423/ljR8D4o4V+5GnWvsu6ksbifGg6+/8Ali+A5YPW0MIDPmYkfuJBHvBv1xp+AUw/fgiY1gRaB3dFgLb3JN8LPhujDh417od5eK+uStEjS3ikBjBDRbaw+OAsxSKmDv8AmJGFHCFZ1YQah0gv42WPCrAah5ODJ9I3hnEemO7/AOa8XVSehHi8mjW54Mezjw4rr1gilmMACTj1TiLKtbSrGRYE32sOcXjHIuMcSes+pmLNJvsI5BRyER543HGuMU6lB0RjqNPU0KWCg8mIBF9veMc6qqNRgyJ3iPlyxxY8k2kgrUk23rj6nQLSbQOpA/mcRq7x0H/fHhexxzDeB8DfDNaSwPGPgcLFOC1NsEDP03w6jFHMqp5MAT/uAC/P1xieK556dLKpTKsRRFSDfX4iIn3CLWN7xjVdmKhbJ1vBo8LgArpto8JK7zHW5ieeEVVVqUssxVwRRlVW6we88JkTICm88tuvNHVKz0JabFfD62v6xGJSpT1b8zpuR16+c9Bhv29yQalQqNVNLQhghgskhSBLWN12/LCfgBHc6QrKELe1uNTBhyEASwj06Yb9vsozLlnElVBDCCQQ+gX5CLG/Q4a80aXID01YFwSs1DXRJ1LUY1FbSqknnq0iCYHtWsB1EHdtMxGWyx0O8mYRdWxViY9Ab8sJOAUWFMqw/Y1GRCRuhXUoB5gAsv8AojlGHfbLNlMtllUDU4KgtJA8IMWIMkefI4Oy01YdH4CrsVCmgA1/pFckaWUjWFgEMAZ3xu+Ff4n65Y57wTM95mcrVggsxVlnZlIBW0AxBA8o6wOg8IP7T9csNbat+9RUklSMHSEtl/8Aeo2P/FzXzxPtHU8WZBEix/hoVYPunyvgrKZlBRoB6ckS2pYJXTU8MkmSCC7QJI1W64g2R76pmEeqFY7MRHtBqa6gI0mWj1G0Yu5xcsT39SEyOo++QXRrCnSy4W1TumKu14kPcyb/ABwHkS1T6BUqQGGYKgDYqQTPrM9d8WZhGarRQIdQpMN5DGG2M3vI9R5jFXDk0rw9SIIzLArzFzY4Fapro/7A+a7/AIG/FsvRo5YlUpKRW8MqBJudNoNxOEnFuyzZzNrVDhRqIH+haeg7ERF9ueHnapQcq4In642/0Ng/hhiogAgAx/8Apo/niKW5VmD7Q1aqUsmuWJLO7ltA+7pVQ0+Ui9pnDGvxJcvlzWzOt3diF1AWIYBzbY84H3dsM+BIfqyzAnvnA9BUj4zJ9+Kc7wpM4atOrq0U6tWJP2u9S4PSzi33vXC5dg9QCuq8QpsKBZX7tT4l0aytlupuFHI2vtucKMzwrMZdgtMsdRKNpsC2gEqYlWEHQZBkg+7W8VoLk6dQZfwsEp6CItLGZ6+kRBGInNd1TYJY5hqpBm6ELM2G5EW8wcMoSatd/QDaun2EPCc5U7mrQWikb2JX2SCSBDL7pXcWwPn0LU3VQSxUgAAm5BGNXW4hRQfRyIreEsop21GnAMmAAQoAC32GIOxfLioupQoKk+Hl4pMER7XORbFcPHcE0JPCUnZgKPfZYg1V0CoTMixV6hLc+rGx6DC+rwkhWHeqxeCVTVAhAIkgA9bkY33GOC/SBTZXBRKYknSYuGYhtW4aRpMfLCzO8BSnTMV6mtYcKojULgiJusEkx93yxKdyXcyhlfYyOVyFJCGEq8AKgUsSx+8dcAcoB92NB2XBDMgCkgHVIJuJ2MiPZPTlztgOvRYPrUSZm4AmbTtGL+z+UqrUViNMmGJMSWBEm5keI+Xj8sZxaTpsEX8yui7svlO7MtAHIkxtTVbmP3Zm2FXaPilSnaky2IDxdlm6gzIBaDFj7ufQM/RdE1VRdlnRHiBg6iGmCAYt0v5Y4oX7yt9oePV4nOoxqMTzMWBi3+qMNg4sqcfATiIKKVGpy/acKFOYQ09QsYN9o8MSBeJnlynAfazjzKO5RUc1BYqdZjoUizH37Yy3Hss4rMIYz4lk6jpa4JIHOfnGAKFiCV1RyMiY5Ei46fDHQ8aVUc6ieVcy2wlYtpvbrM8ybnz9IFA33xGpczYTyx4GxEeiY3x9OPFOPWxgE1wWuA1tgtRjCs/TvDEX6JU6Gm4n0BXqZ264zhZ2GWRKgaaPMXJPegtcWn1xOvx36Nl4qaRSfVSACMTJknYwBf8AXL3Igq2W1FWKB6bsQV8Y1GPGFPM7CLWxzQVI9CWrFXZzh7LTLFmJllIJBUXF1i/Ib/jjV9qCv92LOyERcTcF6YYStwYnbGey2bFNK3eEKBUAAAJ3LNNp5EbYbcZzyVjlSjSupQSabQSalMQCVsbHAhsGRmOFZhe/qqiVNOogsQYtqN2ixmBpm8jpjXdpKIehlkKsZ0wQwEHVTCyCDIkjpzwoyqoK1cLEzJF+RUbbc9/64adoySmTAZlkgeGfv0t4IwYc/E0tjNcDH19MaQNGY1WafE+lW57wAY9THPHQuEf4mMFwXg4TOsJuWcq8/bBUrKzsDPITjecIaQ7C0jboRYj3GR88GDu/EzVIxi5EVFoMHghKUgEWWa+r0kxvvo8ji3i1Ehs13YBg0pBuIWjUciPVBHrirItT0UAR45pAGAbzmSLzawbruMFjUcxmwHCXFzHKlU+9uBYx0HScdLX7/fNEk/2++RSKDJ3NT2fq6rQp5xA6Td1MWHhHScV0MyalTKOw1N9IRQ0AEeETJAhvZPT2vXB1aswq5ZbGaT2mAZM+dpUYprOAuREaf72tun7SfmcJl1j4fkLlv76DPtFS15WpBiKskwPMQZFhfe3qMfdn8yzshaNWsgwIFqdIbSY264s4zQD5aqpIA73c7Ty5G+B+zpvTJBUlySD1005+MT7/AH4ndMpVgfBswNSU9nWq8i32qsja3qNxz3wyyZ8da/8AiVf/AOgwkyKxmrkahWbUOYGqVkcpE+sDBmXMZzMGIkuD5wwIPwJj0ONm2s2U+7RKBWqvB/8ALU/Q+P4TYYX1mIDVHOtkeqUXa2hjHu0D+WDe0lZZaJDGggJIkEBpG3sx4rkQdQ6YDz1ME92jByzVeYWCyVAFYEgqZm5tAnFYtV5/YRxd+X3I8ayZaia/+MWWzXn6owhINr2mbTy3whd3SgjNUZxcqNTMqsGVRqUvEEsAGF5MXuMbTvPAwBsaqq4K8moNIIIkbjGSyvAjl8qQv1lRqDVEeAIcavDHP2d/PyETnd6dgqvuN+HdoKimitZQlIAyEnvCGmCBuySeXMbWwXk+J0qmZVUAAZSraiBuG6CfKXUHqNsKcrQqCmO/VatUBaZQwNIemxVgygiBM9ZI2wJxPLJSrIj1HCFandBxqJKyFix8EhQREbnmMJm6jUzTZvIZY0e9MroDQ0iDDHxdIna3uwh4YxqvTChiVOoxsQP5+yfhgKsjgV7xRB0hEVejHvI3CnSWiQRqW4jF+V4mtJ6AKlJAkBhrKQC0i0qwEz5t1xSM2I4ps6dTrI6028LSCZseUH+ce/HF+1fANGbq1qJV6dFhYnSAzAv3eqSSFGq/Lwi9wNtV4khpo4Zg6mGRNSsFWQA0G1gDEidwDyD49kVfvmMHSqs1PRbRDMWYjdvGL8+fUZb2GcU0ZPtSK9au+YpVDUp6AqNoqaVQsAVsLkMGcmLxMCQMZDtFwv6OinxlmPiZl0gMfbUCfs+GDAnUeUY2OVzVClT0q9JVGzMATJ9WiemMT2orUzUZqbM9/aOiCbSQqzAiAPTyucpzzYmo5NmRnA8K7n9c/LA84tFViNGo6QZiTAPWNp88QjDCHi4kMaLsn2X+mvp7zQB91SxJ6QOZtHIkxIwu45w0ZbMPSDioFIhwIDBlDKYkwYYSJsZxr1M1pYCMGLtgMYLXbBFOucR4qtQoIZYLEQ5J8QF/ZE7fPDjI9ou8qKjbOwAMeKWMAiCxDSesHY72F7S9lskzCqK1QFmClUYQIHsldMg228ji3JcIpa6hpMB3YYrqMlY+0y6dxci5iBiTyL5bOuOfegHNV1KVPECWHVQZnSWi8GBqv1GD+EZqmKVNCwVli5AY+F9Q8RSOW0j054Az3BM13eqh3dQzBDHTa82YCD+eAcrw/M6VNWmgLSAghpjzUk/DDqFKk014oDk71T8h7mamo1CCU1ICx2PhM78jtJ6EYt4WWq0qTs5Yo3hGosYV1MWciCFFtM/yxnOI5t6KFqgqKguSygi8Dcy0WA92KshxsVE+pZoFjAIvblaf64VYMlo0wvFi3uainSfv3an4iG1KHYgWu22r7nTBXY/j9R3cFF01J0kMYDjSCCSo3BUTsTAwgocf0ayyrJ1XV49r93SSIknfn5YJ4LmECFQSfaYAMS06ZlbabFVPKy4WCrSQ0nb0DmR07iTFMFDJA0gA19RDMIB8S7GfnjziVqucMSIvBizZeqQQYIuJx5ma1alWa50CqzIpkhfETKgTpF/3d8C0OI1Q9Q1NFU1Y1GAWUqCqOoXYjUeV8dKjJqb0/OqZNtLKvfQY51ofLkGCKLkHpCnpiFcs68Pjxsc1NpvGsk3EgAA8uWKqvFU1oHp1BTRGVmBLMe8Cy31ggQRttG0bYuTiy0xlqVNgXesB7JJSmdWqG2JJEEiLEjzwGpJxtcjaO9eZos5+xqz/AJv44G4efrh5VD/JMLKJdmrUvrHUOLgEi8nUL+ytp33wLmO0wpupCydQY787ACPS58xiD03LIMELWWOdUk/xEf0xdnqR7+q20luseEtB3iTzPlhfxLMrSq0y8k6yxgfZLM3MxAjH2d4ujVWY+FT3kamA3BIm+8zb1wKRrolnVTvC7EEjLjytFXfrdd/I4ozGSPjltTF3AmNmp1pFtxaf63wJnM2C1Q6g0Ze5BnZKpi3QYsz+fXl4ZrEGDEaqNQ6vTnijin6/YnmDPEMsPvs9M7sblaojkTMQB1YYqzeYIpZeGF6LysXIDkagZEQXA577Yuat9Q5BBZO4qgEbhKlQnbFOZRRl8q5BlVqKegDAqJ6+Jgf9IwjVeg936jN83FQAgXo6gZuYy7EgjTaLc+eFnD8hl6xpeEzTp1ihYMNLaKZZhMBhqWQRI6WwY9FfpK3u+UNr3K0io8tmeR/u+WF/BaLh31x3mjMKQf8AhhhI+yPHpj9z1wvPzGKa/BwPpWYUzUqM4kwArdzqVxHPUL8rnAa8OrocvqirURCWLCQF00iINiQFYsbi9M9SSxVj9FbeWrArcizZdmEhY+zyNpIwzp1Sa6DcfR+fXuFtPTGaXvwAjP8AF8uqU2cSioSrEgMPC4XUpMkatQiN/D5xS9Vw1bTV+q0iTYtUQElT4xN9AECJO1r4bcU7uooWok61TfYxXVtJ2JPhnblgPtHwlP7w6khwFoL0VdVUDSOo0qAegxlfI0jntPM0lSWo0/bKCQzmxAYm4AMXjn78BcboOxOmnTCBVbwoFK6piZuWPQEgROCK0rT0hjAzNVdzcQLnqZ54a8DbWtTWSxOVU3uZBqRM3nHQ7bpnHSqjEUlNNliC+pTEAjkRzgk7FT0viPdtVq6bBmaL2uT5T8pwZxqgoZGXZqdNnvPiKgt+FvPDfsFkaeZ4kgqQF1moQLLpWSYPKLRbYcsK9AJW6OldiuwNLLuajZtWYCm7oF0BdmWZNrn58sct7bcBqZTNVKdQMBqJRmM61JswaAG9wtEY6l2J4mlSq9SrATMO4BZfaUv4BcewV0772wg/8cgwzFFSgCBWNNg06lIQERA0lSptJkOuEvUtJLIcvRb3t64IGBMFg4oc51/tzme+p0XEh3PjiQrFAfHHWGT4nocCcJzWYC1A2lxTC2C3ZGOoEEeQaDJ9nDvPeDuaoASk1gszHhVt7SJBPu+N9ClTLkMz6j9HB0eEFvGygzMAgeLntjhl806Z6CtRtHvDM0PozqhZatOZhoWsoIUqdgCJH57xk+B9pCGQ1C4JPhIAhpZTpOoGYkmBzMwLnDtBSag70Wq1fq4bXY6Sr+KdO9j774hT4TS7tQrIqgkzWuhOhogkgrDLJvshwMSm1EMLpyHXAOJalqsrLUazaG1S6QCzD94X8N9o5DGcy3aJGdqblFUOTeU1aefhE8tjAk88NKeSNF2cvQ8LQVpkloJVQCoFj4iDp+8DhHlOA94upJq1C3eWhW+3MSdJk8j97fBm6SimGNu5D7iASplsyzUKTKsBbJCk3WZjUPMH2gLXgQ7P5KjTQinSZWAZi9gvipEMsK4XUGj8jgHOcOdUNPQyLU8ABYRPtKoItBYT6j3mvshkmRCSWOtWYw0iO7IAIU2NzvM6fLDvExE183YCjF26Hee7+m7k1qiio7lRqOkAu2kwTFyIiPjyCpZmuWdaq0yKft66SW8pUAkn15YdZzK66i1JcFdYsbeF2jbbb54E4hNSpnFDafrqcmN9IqiOfTHYpycZ2l5bciDSTjV/nmLxnofR3Avt3busjykuB7umBOJZ1adegFp1dRNSJIa/dutjAJ3No5Y0dSnpahTGkt3VZASOrkTaLwDzwvGWAGWLqusV3Mi9vo9UkT0kA+uBKf7UlWmur3DW+vM8ydM0qAdX0gsFCimjXMffVuXKOXvwr4lkFJZu/Uvq06e6ZZKsYAMKo35chjUZe9FdME96lt93UG2o9emAa+QV8xWGhlppLKYAlk5zIsxDHly2xH5c2pTloKu1ivmIIVSy6kcB0BJuJCG5gncEzfbGd4tnS7KAtRHB8YKbagLgaiepxoe01CkFYFfFVq1UsCdmBkkSAfFzJPh9cYzO0Xp1RoqMH1imAGKSdC3BBFhPp4hgxpoli2mEZXiBWi6FmdzSZAkiQzA30k6rajMC2mcOTxahUpqGqKC1UuhhlicswljeAGdUPvO2yLieQelLPpapTooWU3nUfEZWDIjqDvhhm/D3KVKGolSDpcwp3Kw4e0dSNji6p0vH7dyKtX75j/KcWpsGXUp7zLwIuQQKjAExYnVMEbRg+hmxUyUXU0kbVqAF9aNa/QH44wuUSa9WlQERpgFAzGL+GGXl6T5YIy3FwFqUEFmcnW6FCGiGLBNW5i150g4SSejXYpGdb9zo7VVf6K6kFQGQn1y9WR8h8sL+DUlXNhQIBoSRtutRSf8AkHwxkn4zROVVEczTqEltQ8QIYKwZmlmDGYiYIPLBOT4wj1qLo5VVREZjrgeJ5BYwI8Q62MYn/BTOnzHtIMMnXhjNKuN72TUkGZ5D5YZUCfpWXUgRUy49fCmk+7xjCVM3P0xQ6vTYPUEaSJLG8qPshpNzuSNgcXZPij68nUIUsEqoBtOlqQixa+kE/DrgaDWRzUHuWbUD3SqbW1d4xJJ2klD157Yn2hA0ZuCJ+kIW8orVYHqRp/ixTxDOIVqJeaTqGEX/APM1T7rN8jiPaPN03GchvbfL1FBBHhBpsT5RecFL35Gk+hzLO5de9qlib1mAWYF28TSbdLC5jDbsxGqoVkhqBsW1QQQCsixHOR97qDhRxIeOowNjmF28lYz/AM3yxLgOcGXRqpgzSeATEnvVEfOfdh6e5yp60D16SCnsrHu5LEtubQsHkOZm8csUdlOJChmNRXVqU0yv3g8BlsQRKyPfgNc2SpDGAFAURvefj54hweO+Sevzgx84xq0Anqdu4FSU5Go7DSywRBurgSsEeWoHrbBPbfhaZ7hlJ5ivSUmlJ9okqHpxzLACPMDrhLS4qv0DSPaZx8DpP8p+ODu0s5eijFrUqYdQfDD6dakkTBLQI8h1wjZ0KmqOJ1Fvi4DFD1CxJO5JJ5XPkMEKLYqch+guKj+50pMgFCSTaBSkkk8o3nzwJw5j3zCE/b0IsJgIRLHm89ZMEcow27Up3dNKdNdUPAQ8x3WmLkTM7b4B7KZBalViyujKyVWFgA6DQF5mI5b23xx/Weh9NA3Y6j4agZVANMAgRzFSRY/qcJs7R+pClGcF62xiNNJ1HI8vCJ9b43eU7PU8oh0OzArHij7KueQHXGQpqKpWmWq0mkgSGMtVUpIBiALNG0knmThcT9ys0V8rQw4NRX6dVOlh43kk2J1Utrfjywl4jUNHL1AGYAsygwCRFKo3kJ8Ib4Y3WW7PGnWasauoMxOmIgMyQJk7R88Y3NOHLojlDqklh4T9W1OAdyZcGP3D79ipWmwwvK0hhwpQ+ZdSWZRcKdpD0Y5/hzwD2fk0zYABQIjbwVDyUj+Xr10Q4W+WNTMVWU0xJhSS0aqZ2IHJG54zfC8zoSpoiqLjUBojSNJ5QbMduknBkvniGL+Vj9wusSRP11tV/ab7MXGAlnv85pLA98u3rVwzfhzs4qIpKjvBAVT7THZt7G2AUyjtVzOlTLVAxFrCakg6WsfFHuOOuMlln3/KItO175F2YH97oX+zU/8Ae+BOIbZf/iVPL/8AGq4Nr02+kUW0kaQwII6s5G3KCMB8TkClqBXS9Qkw0CaFRRBNzcx1wZNaeH5NT18fwNeFoHpgFrBg3tC+llMXc77bYD1Sam2x23+1v89hzwfwPOIFg1CDf7NXy/e/nhZqg1L2CvLcvt72sNt8TdWPqB9sMqV7stcmq5F9gwPI32HljGcSpFK0FZGtoMA/4aA/y+IPO52vbuuv92IZSPExIi3htsBvOMz2hWKlIFg3tGQ03YEj7R222G2GgkRxCGZyrmlXepqKvTdWPi3XvG08hsrdeUYC4xnQA1TUQXrFpZtRU9zXXYyBdtjbbkcA9vMwyogTw0nOohdMFgCZkeL7UXI5Wxgah8/jhtybbujeZTNrTadYP1IJIaCSrVTuLBjaJncG+Bs5xup9N195qQ1Qw1eybg+NAdjJkcp5xjEq2Lib4zVi3JaGx4zxBIbLslMaalR4CqFupUQwgyCuxgeuBuE5vLDLzVQBxUQqFqFSQAweRJJFxceeMg8jEC2FUWlVjXbujqJ4tlDmE05h1TRddSGmh1GdOoTGkAwTz5xGPctmkYVFXN02ZKhK6k0WDAakAJ0mw6CCLY5Zqx8MDI+voUz9jr1fioNSon0jL1RUUExVQF31yFCuAEYkcyLE9cDr2kp6l7xVk0ijrKlQoAEsQzAGy22OncEnHKScWDDZQObNJm+I0DZT4bEQs3Uab69zAEnffqcW5fiGXZTTLaV0x4rFpJJ9n+Xp54yTY8BONQlF1RIJg4YcDyWuosESpDEX2B9I3j44WBTh72NzJTMhQoYOpVrSQpuSOhtE+eCCjS9n+8qFMu13SoBbYgqdJ9bR7saf/wAV65+hAz+0rIo80p02n/mCt7xj3gtenQqvUFNmLoVGwILADUN7gWHqcef+K2VDcNy1VA0CodVpC61iGP2YIUAc9WJtUyi/Yzj0eeCxGA8FLipznauJdsqdWqrmi/gdWA1CxAgbb7nfyw44f27yalyKdVNZlp8V5PKbb45s1PzxANyOOD4shFxM0dVzvbXLVUIps03sV/daBv8AqcC9nOI0KdNGdmVKTNo1PTBJN3kFhI8SxHnjmTAemL8tnnTmGHRr/wBcFYzKR4tfUjqud7cZM0yBUabfYYwJEnaMZzhXanJrPevVJFXWJQG3+X7XsjGWqZlKqxqFN5F4No6Fbj5YScT4HWEsWDgGxDQfXp8RisXm5lHiyesKfvxOxcT7ZZGrR0isCbGCrfiIn34R5btRlly7o1RyxJ9qNmYHdWNlgj0xyIZpltqDRaNj+RxNeKrs0jrbbBamiT4nEX0o7Dlu2VOmxFLNUIdtUFgYJEG/Lkb81HKcT4Tnu6Y1KVWmxKkNDoQZ2JvuDf4jnjjlZEq2Vhq69fxwszWWZDDL7+XuOHjiXppqCPEW9Ud6r8RepmFrq1PWpEAVFIjbT7WxvPqcCdrs7UzIou4C01ap7LSJ7qqRPuAG3XrbhQcj+mCaHE6i/akdD+pwzb6If4rrb1/w7Bx3tWMlkiabKa1RiiEEHTtLeyDYbeeOX8F49Vo1GdTJcRUm+sE/a5z0bcHCXNZk1XJJNthMx1xKiOXnt0wvLUGJNunsdc7SdpqBWhXo0lqd4p1JzUrAEwWi5b1jC3PZ2nS7rM9yKuqNaggAMyliLaiApGxA90YyvDKkggjbqP5WiOfvwQ4mxAj9DAWPFaNEnxL5iXtHVLFahUA1AWMdWNxv+GEZbDDjqhXAHv8Af6YW4qmmrRbD1jZJTfBKMMCLiQwRmi3MODtgU4ujFQxgxLFTF/d22/X6OI0DbBeoQfT+eMK2Lag/riIbFrLIOKiMZjpkzTtPL+WPkOJ5aqFsRY9MVMemAYtDeWGfZnO1KdYKjsoqGG0mJF42wpQ4b9lso1TMKRsnib0H9cEU261Kn+bVnydvzwy7V1KlDhCVErVCa9ZqVXUzMCoFTYG32BuOZxSmTB3IHrP4DDnj3CfpXBnp0mBbKVDWaQRqXS5YCdjDMf8AT54SSoZJ0zieCl2/rgdhi8HDkTe1sm3S/qMVnh9QcvjgQ5fOyfAvqQmPqeRzUnwIOsFB/LHA4f8ASD+m6p+QYcm3QxiIyL7AA+8fjgdeG1zvA8hUj8D8sGUcs6iCit5tUP4JibVc0ZcPF7uih+G1bxHxB/kcUrlM4shSNJ5B7fDDhMuseJKYvaL7+7FgyyCIVP4R+WFWK0OuEw07zoyz8CrndQPRx+OKj2brH7II5SQfnaPccavuqRuUpn1QfiMeLRSbFl8lJAv5bfLFP1cu3kF4MF9aMkeytblAPrPwIGCqHBM2v3SOjGfwxo2y+/1tQRb7HXzWd8eGi14q1J5QE/6cK+Jk+hN4cXu0Z4dn6hu9Kn6qxX8MBVOy1afCFjlLX/lGNUKFTlVbylV/CMfGlVB/aSY6D88BcRJc16iZUtjDf2bzW/d/86f9WLl4HXFtA331J8/FjYua8WYYErDMifHT85/rOHXESfQ0p9hLQyNUSAACQYJZIHPrgylla49oUj6VAMEq2aX7VI+VvwjHz5zMj/L9x/M4Dk30ErD+q/IRZ3s5XqOzfVif/UX8MDHsvW+9S/jGH9TtA62bTvyOB37UtsD8sVU8bkkXjiYdaN+X+ig9l6//AKf8YxL+y2YjZT6OuDf7T1B9s/wjFB485JM3O503+WHvG7BcotaX5f6Uv2YzItoH8a/niH9lc1f6r/mX88FDtA/Nv/d+ePl47U/zD88G8bt6iZ6KKfZjNA2pH+JPzxNuzma/yztyK/ngj/bdbSWVm0iAWEkCdpOwmPlip+P1j/isPQj8sFSxe3qDMVHszmYtSPxX88VHsvmY/Zz5al/6sE/7arf5z/xY+XiVTnVb+LBvF7epviUCf2YzEElAPKR+FvniI7N5nbuj8R+eC6vEqm3et/F5Y8/2vW/zW+OBeL2N8RlFPs1mbzSIjzX874fdlOG1KTu1RNIKwJ3nVtG+FlPjNYD9oT63xMccrD7e37oxs2L29QfE1Np3g6fI41PZLilKnRzS1HC60AUGb+FwRHvGOPnjNb7/AMhj5eM1p9v3QMM5YjVaDLGp7Hq9nKxtAn1/Qxb/AGbr/dH8SfniS8cq/eH8IxYOL1fvfIYW8XsJnRpMxxBAdz6YHfjVIGJ+NvffFGe4w6qpCoNRMWmI9/6jCTOZjvSS4UnqFAPx3xGPDp7lZYS5S9B8eOUwRt0mQb+k/qcSTjakgLDeh9emMqaI5AfAYmuWZunvwz4bD6irCkar6fV+zTN+u0TPrti2m1cn2B5mRb54y9PhZP3f17sGUuzjtfUl/X8sTeDhrn6FocO3un5r8GjpZeuT4gq/r9fDE1yVTfXbpGF1KhmkUKtVAF95681x9UTN7d8I8o/6cTyLsdi4bCW8X5jA8Pe81W5cgPxnAzZBQb1z5if1GKv9kZhhJzLD0J/pgV+ykm9Uk7kxuT78ZKK5mfD4fKHqFtSpgXzEf6x/W2F+Yr07xmJ6RP8A8VjHrdkuffMPd/XFf9lG5Zhhfodv4sMnh9fQhJYa+lANTiRBELqF7ktf1tf088XtxS5+oBEkW1DeSIGwHl6YJTgBBA+kVeex8r88FrwtgP29WQPvmLAfr3nDPEw/dks2Gv8Axf2QoZ6lB1UYEwPCTPM8rdCPyxU3F6aWTLt8APTqcPMvUKoqyW5Sxkm+5PPFrE7iLeXliWePQusfDS0+yMqeJ1WNsql+ZQnfbkMA5g1if2UelL/642FfNR68/liH0hmFjBN8MsdLaKIz4iL0t+hjVy9QnZxP7jDflyGGeW4Br9tnj0Yfzw4So289Dt+BxahMgTzIxpcRLkRWOugr/srQI3M+R6Yr/snTUiHIO4kThyaUjfffEVgkc9yJxP48+oz4j/lCs8DAU/WzcT4f6/qMQbgVMbsD/o/rbDykghhEc/n/AFwOqgmIFt58h/2xljS6ivHn0QqPBaQ2gnpA6YhU4Mt4A94w5Igxyx8r22HXbl0/DDLGn1JOUnzM7mOAtyVSPUfLFKcHebKoO9zjSmJ2+eKqmZRRGkn/ALYdY02Llb5iJuC1Lnwx5H5frrimtwmovL4HnjRHM6thczudio9NsV0KxqKGBi8EHqN48vnfDRxJ8wrCb2Mu2UccsV6Y3xq6uXZgZaAR063wszHZ0TOs79P64rHFT3LLhMRihGE3OCZ9cFNwcrzGPPox8sVzph/Stb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24" name="Picture 4" descr="http://www.turinfo.ru/images/content/1_85bb5f34215a707c1fb33db890dfe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5214942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4351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Математика предлагает архитектору ряд, если так можно назвать, общих правил организации частей в целое, которые помогают:</a:t>
            </a:r>
          </a:p>
          <a:p>
            <a:r>
              <a:rPr lang="ru-RU" dirty="0"/>
              <a:t>Расположить эти части в пространстве, так, что в них проявлялся порядок;</a:t>
            </a:r>
          </a:p>
          <a:p>
            <a:r>
              <a:rPr lang="ru-RU" dirty="0"/>
              <a:t>Установить определенное соотношение между размерами частей и задать для изменения размеров (уменьшения или увеличения) определенную единую закономерность, что обеспечивает восприятие целостности и представление о порядке;</a:t>
            </a:r>
          </a:p>
          <a:p>
            <a:r>
              <a:rPr lang="ru-RU" dirty="0"/>
              <a:t>Выделить определенное место в пространстве, где будет размещаться сооружение, описать его определенной математической формой, которая также позволит выделить его из других сооружений и внести  в их  состав, создав новую композицию, новый архитектурный ансамбль.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57232"/>
            <a:ext cx="8229600" cy="47149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Тесная связь архитектуры и математики известна давно. В Древней Греции – геометрия считалась одним из разделов архитектуры. Современный архитектор должен быть знаком с различными соотношениями ритмических рядов, позволяющих сделать объект наиболее гармоничным и выразительным. Кроме того, он должен знать аналитическую геометрию и математический анализ, основы высшей алгебры и теории матриц, владеть методами математического моделирования и оптимизации. Не случайно при подготовке архитекторов за рубежом большое внимание уделяется математической подготовке и владению компьютером. 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err="1"/>
              <a:t>Золотое</a:t>
            </a:r>
            <a:r>
              <a:rPr lang="uk-UA" dirty="0"/>
              <a:t> </a:t>
            </a:r>
            <a:r>
              <a:rPr lang="uk-UA" dirty="0" err="1"/>
              <a:t>сечение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76886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Использование золотой пропорции </a:t>
            </a:r>
            <a:r>
              <a:rPr lang="ru-RU" dirty="0" smtClean="0"/>
              <a:t>в архитектуре:</a:t>
            </a:r>
          </a:p>
          <a:p>
            <a:pPr>
              <a:buNone/>
            </a:pPr>
            <a:r>
              <a:rPr lang="ru-RU" dirty="0"/>
              <a:t>Знаменитый русский архитектор М.Ф.Казаков широко использовал в своем творчестве золотое сечение. Его талант был многогранным, но в большей степени он проявился в многочисленных проектах жилых домов и усадеб. А</a:t>
            </a:r>
            <a:r>
              <a:rPr lang="ru-RU" dirty="0" smtClean="0"/>
              <a:t>рхитектурный </a:t>
            </a:r>
            <a:r>
              <a:rPr lang="ru-RU" dirty="0"/>
              <a:t>шедевр Москвы - дом Пашкова - является одним из наиболее совершенных произведений архитектора В.Баженова. Наружный вид дома сохранился почти без изменений до наших дней, несмотря на то, что он сильно обгорел в 1812 году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ages.marsu.ru/iac/resurs/gorelysheva/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4286280" cy="4572032"/>
          </a:xfrm>
          <a:prstGeom prst="rect">
            <a:avLst/>
          </a:prstGeom>
          <a:noFill/>
        </p:spPr>
      </p:pic>
      <p:pic>
        <p:nvPicPr>
          <p:cNvPr id="16390" name="Picture 6" descr="https://encrypted-tbn2.gstatic.com/images?q=tbn:ANd9GcSF5eM30orXRnzZvUwuFJ-ea85hJlvXahumN3cRqzVMQLGUvT1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2"/>
            <a:ext cx="3214710" cy="44291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8794" y="5143512"/>
            <a:ext cx="371477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Храм </a:t>
            </a:r>
            <a:r>
              <a:rPr lang="uk-UA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Василия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Блаженного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ages.marsu.ru/iac/resurs/gorelysheva/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241" y="565665"/>
            <a:ext cx="4477770" cy="3513945"/>
          </a:xfrm>
          <a:prstGeom prst="rect">
            <a:avLst/>
          </a:prstGeom>
          <a:noFill/>
        </p:spPr>
      </p:pic>
      <p:pic>
        <p:nvPicPr>
          <p:cNvPr id="17412" name="Picture 4" descr="http://netnotes.narod.ru/math/gold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4076869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4357694"/>
            <a:ext cx="364333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Золотое сечение в пропорциях Парфенона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4" name="AutoShape 6" descr="data:image/jpeg;base64,/9j/4AAQSkZJRgABAQAAAQABAAD/2wCEAAkGBhQRERUTExQWFBUWGB4XGRcYFh8YHBsbHRgZGB8XFxcaHighHRklHhofIC8gIykqLSwsGiAxNTAqNSYrLikBCQoKBQUFDQUFDSkYEhgpKSkpKSkpKSkpKSkpKSkpKSkpKSkpKSkpKSkpKSkpKSkpKSkpKSkpKSkpKSkpKSkpKf/AABEIAPwAyAMBIgACEQEDEQH/xAAbAAACAwEBAQAAAAAAAAAAAAAABQMEBgIBB//EAEgQAAIBAwMCBQEFAwcICgMAAAECEQADIQQSMQVBBhMiUWEyFCNCcYGRobEVJDNSwdHwFkNEYmNykpMHNFNUc4Oiw9LhgqOz/8QAFAEBAAAAAAAAAAAAAAAAAAAAAP/EABQRAQAAAAAAAAAAAAAAAAAAAAD/2gAMAwEAAhEDEQA/APuNFFFAUUUUBRRRQFFFFAUUUUBS3rvXrekQPcDHc21QBMmCeeBgE/pUnWerLprRdonhVJjc0EhR+wn4AJ7VmB4zlwzGzAGB5mATyfpkmMAyME4zQXdD/wBIFm5cW3tcFmCiBuyeJ784xP8AGNRWMueM94Kk2RPBF3IIIIIxyD8EVd6R4tV7i27lyySwhSpIJaQAu0zzPuPyzQaaiiigKKKKAooooCiiigKKKKAooooCiiigKKKKAooooCiiodXq1tI1xztVRJNBNRUGn1iXE8xWBTOe2CQf3g1R13iFE0n2pPvUKhljG6fmMAcnGADQceLbW7SXBJWSg3CJH3i5EgiawVnSO5vD7Q/ocoDtUA7bV5oYm3lg1vMQBn4JddZ8WXXsGdKyI20i4Tc2/UrDJs9zAHyRVHV6+6qEHTXELXLgEi5Ba4L6qP6GPxqBnOP0Cn07pXn7y2oYQAyxbCyjSUf7xDuBUYOJ2mQOKd+C9ES9u6bjEwwKlAozbtkSGXcDDdm9h7gVNJrLtpbdtrF0TZTTrPmDcyLcM5tSJBJj45xTCz1m9ZuIn2R5IYqC5loRZz5fx3jmg2tFIOn+I7r6hbNzTNa3Kzbi84Edto5OOf0pxb1qtca0CdyBWYQeG3Rng/SaCeiqFvrVtr5sAt5gBJ9DACAhPqIg4uLxV+gKKKKAooooCiiigKKKKAooooCior2rRCAzqpPEsBP5TzUtAUUUUBSLxfr2tWYFl7qPh2RwmwSMsSZAORI4+Jp7SvxLa36Z1xBKgz/VLqG/9M//AHQfP11iFf8AS1I52axVQEmJjzREkz7kz3qp/KtsJBXVRxH2pfLBgEIPWQo2ttjGK4tufKbfZQvmYhU+kFG2gywk+qDIzwYmPTsPKCrZti4ULyLYNtW3Nt3LyRFsydwzEGaCe/1hCqymqcnB3akFJHP4iCARx2x3rx+q22AKrqj39WqkEYyJuHIaCD8HIqvrbuyy7rZUm1btuXNtfL3PbS4yquGB23QAN8yfaoepak4VLYDLcW3vuLuUqIV9gAEQxSBuOI7gUF0dXs7gSmoWBMNqD3OGVi+MAgFf63NT6nqdkMF23hckAK+pcHMgCS8jd8c7czxVF7rN9nI3qty5ALKpby8kMrG2sGAyyNwyP17uJd3WGdSqsGba20kxaW6Nr7AyyCFYxyvegvPq7e6Nt7cMR9tubwSJ2zv3ZBB2/rHepNJqEY7Qt0mSAPttwt7FW9e5oKtg/TJ4zSh7RF9W5Xy4Ik/WzlQd7LvFvAMRJirmmsszllQMrfdrbBaQyxMsBuYAh4A95oND0DV7byixaFxiDLHUFyEJEsXbcY+nuSdoEYFb2sH4Q0TG/wCYxUfeHaoUelDbuelmgEtJHqOfSR3NbygKKKKAorwmlPUfE9myDneRyFzH5tx3/wAQaBvRS7QdetXo2tBM+lvScQOD+YpjQFFFFBX1+s8q21zaz7RJCiTHuASOOf0rD6/xxfuKfKUWlg5guZgkZ2xtgE4HCtkRNb64DBiJjE8frXy5ukXpRnFq47Qo2I5b0hWMsWJKqBjEyB70ECXbhcs24kyCxubisFSWfdbBcKrDAg+rJAbDG14mv2QdhnOFJkGWK5DKuwSDgHkGT3NRdA0bmCFWAugJbYkIJwx3GWk8/SMzAiun6ddRHQ7CQASVU7F3KiKsGTHdiWEqABmg2PhvxUdWxHlQAJ3q6sIkgSAZBJVh3+k5rQ1nfCFq6oui6ytDBRtBEck8k4zIH584rRUBS7xDcK6e4wXcRBCzEkMCBPaTimNL+vj+b3PyB/YQaD5ld1m20y7mAe2GYINyldoYSwsttEqRu3CY7RNdabUlUCxdAJCMBldwZgJYWDB+843iTHE1bXoaXDqHI3G1bUp7A5wMdsz+fwDVO10m0Vvagn1W3UbiVj6nGWMwq4kyOPjAQ9S6ifsrWyLwRrajO3YSqIu9T5QaSLQxv9z2qh1HqRe1aJW6ApLKHK7QX+/YKy2Q31KOS0AjvFNtR0W02mGokb3CidwnGl+ok/iJhYGOe5NLOo9OS1atXdyhr11yQCICodiyOZKyfy4jNBJe6hvfTp6iLTInqdSNiwsBktLwH3EmTgcVe1XUw92yW3EJvBJYSA1vyx9CbcBO4PefhY+iSwumJuI5a2jEAquz/ZsNx+mcn3PFMNammtNatLqLTjbDMbiNlrRUCN0BQQsLx+pyEtzqYa75xLTIJ3FQ8gXH3Tt2fhWBEc5kwO7Ot8o+ZNwTcZ5DAOHYLM7lCEzcfsOwHFQ6pNN9sGy8ty0t216hcVljdYYszAx/WziPep+mpY+0srXEt2/tFwltyhQn3gSHmPUNon596DReD7u65IypPJMnCuFnPt7Yx81tKxPhq7atEsWRFFwySwAyLgEkwK0p8Rab/vFn/mp/fQMa4vqxUhTtYjBImD7xIn8qoHxLpZI+0WZEkjzFkAckiZAHeeK8PifSf95sxxPmrE+0zz8UGK6v1K49wrdvqVGCuGE7tjKUVhgGT6hJCwJLAVVtXzugOu0EZ8kMRAYTu/FHENuneIjaTTMdORg11Ljeu+43Fty7WvZZQ0rleGieIo/ksK9pg7DzHbexJgKBMqpkJJCwQPxfNAqt2iV5DLtwuyPwH6mBYvn0ySeSQYNaTw8b5cILrBB6juIY7RtJG1hKzMYgfUe2V2lsH0OWZWuW2dwxLAP6vSFaQvq7CPpg078N9NW3eJzOzuzHkW5wT8D8s+9BpqKKKAr5p1B7tq3bdXBKteJiVIE2kUA7xkBoiczxiK+l1idPorVxrSMynbfusyyCdpHccgEqFnE5HegU3/NFvTkFR6GtkB9mfOddoacqRiOPTPHFjq9i6CiowHmW7cktEsEAJ8uYYAIDtPcxMsAZNFpLZexbMMEtXty8xLelHHad5MNzt781Zs3Ea2xhWK6VFGN0ODuKkgYIIGMdqCHX22824TcdAzQoW55cmCYKi4u7BmcxHHcxHRN5zobrgKC5A1L43A42H6cnERA2mRIpjauLcu3SPvF8s7WVS8syqIJQHEg491+K81Gmc2bkW2F13uf5sztNllEHbEEhf1oEuqQeULq3bm3dtk6hpMkj8LN3IMTxnGKj12xHFve7PtW5Pm4hSo+gHLYJH9baTJitI+l/nFg+U3loysSLZGRZvLLAKJIJQYHf2FKND0B10u17bBv5tIIMbbdlFbvyGLDtMe1Av6xYto9hB5QW6fxyrTJLMAG42iATgsVHBx7qFCapLa7AhCzIO8SRIYD0LMnaMSA/xL+z0offegDdplQHA9Ra4x/FIOVMmO36cWenW1W+JX1G3tYFCQBhogkD+2aBDb6VY+2MNtkEZ3hCLhJQypf6Sw3SQPwsvcSOendHtHU3oWzAJE27MO0spIZz6THDAdyDHYs10oFyS0zc2g/d/SdPJLQYEMNscfmIrnQaII5fcGLu/p3WtoUXFhpYzuPJk4xAEUCXpHR7d03dot+klT5drYpA3ZLE+pJBGM+kzzjrpGgtGy9xdiptkkW3AABPra2W9alRuAzE/Bo6NcgXlgH7r8RVQQxvgBQ3sBHpzkYGZYPaRUupbKFPLtg7ryEyAVYqd7YxMTjuAKBe9lfs3mr6VLiQo2xIWVKzBJbHEeoA9qtCxtsW33FmZoUbctJc7Nn4GULlu+w/MXtfqLTyVNoWRqLJM3bcAIdPIJVyIhfeJMHnF99TaL27zX9P5S32uybyZkXlADDBMuMSeD7ZBdqnCpaMyuyS3G4wOU2SJI+nP6xmtfvKUtGWSQxuAWy+wBgGLCIXaSQQBmS0HbhjrriTY33VNuAS2dm0OrTviIMxPyM5q4bdq6t5kuB/NS+qkByoNxu7KpBiIxxmgWXLis12Qy2wLhV/KZiXETyZbbuGGjf2kKSYbbtbRTDNdLkm2EAAUKJMI0HaPUIy0hRyIdNetMPKRkLIbhKgXCfWcSoQsIBH7uak1eoVb63WZUkOoV94B9AAKza+oBSTHagSPZR9GCGYk6i5tKcs0sAeYUFcmeAJjijW6b+b6cWyxeLm0EZYnYzBtx9Mc47qBwTU+htGxasoyMy273mBiSFeRC7SQJnkCOKsWtUUNm6yelXuMstIcuDG2FOQBP5Amgg+wKUsw7EbXbcF5TznO7PBlxxBzPatD0CyBeaJ/orY5nARY/ic/wB1I9PqmtLbDW2A8h7YMnIJU+YITjP55p/0QkXmDW2QtbWJHZAFOYHuPf8ASge0UUUHhpBd8MK6qpQLBlil51LYONwAMSZ/SmnUNf5UfTmfqfbxHGDNUf8AKRYybQ/80n+CUFW54RQ7PQAE3SFvOpaYgs6gMY9jzNGp8LBgALaDahURddZYx6mVVhuOGnk+5mb/ACsQctZA/wDFP8PLoHipP61iPc3iP/boIL3hje27yrKQMBLlwZzk7VWRB4OKvP0IFSBbsAkRuFvPETPvXGj8Q+awVPKeT+C4zQvdj90Bj5P8adUGd03hQITC2GBCiHttciJyCzkyZz+QrnVeC7dxtxWyGlSCLPG0zAG+IMkHHetJRQZ+/wCD7T7C9uwSghT5AlTj1L6sNIGfiutR4as37gvFbRuIVCv5I3L5dwttUkyAWkGORT6l97oGned1m20kk7lBkncSc/7x/bQUP8nbZ1HmjyheVhcLCzDEG01kBm3SVgHE8qK9XoaWnLg2bd24WHmCwA7FzvILSZ+nE+w5irg8N6Uf6PZ/5S9yT7e5NRv0NVI8q1plGObOfn6SKBfo/DK6dXI1LQwO+QnqEHn0ziTERzXXTen2jb3W7wVLihSBbRJVS2CsY5b85q8vTrsL/wBWBBkxYPGML68HnOeRjGbmj0pVYfyye2xNoiBiCT3nv3oFfk233obzKA6sQfLAYrsYMuD6ZUD9DXtzywUAu3LhDNcGwI+07WJJAWchyAPkU5GnUcKM/Arryx7DHGKBZqegLc8uXuDyx6SNojKn+pHKj9lW7Oh2AhXYSSx+nliWP4fc1aooK40eQdzSJj6e5k/houaTcQSzSAR24PPb4qxVHrK3DaPlb925fo27o3DdG/H0yf0oO06aoVFBMW42DGIG0Rj2MUL04CIZhtmIjE89vmk6uylg16+COQxtL2nGRIzz7j4NS273+1dvzuW/7LlAx/kpYChmAC7ABAAWAI44wKltaIB95ZmIBUSexIJwB8Clh1An+kf8vMT+25XJuyZ827xEb7Uds/VM/rGaB7RUWlYFFIO4RzIM/MjH7KKCt1MpjcpY5iLRuDtzCtH9v6Vn9BfY7hftOmBHl6UnMHcc2yNsxHf3pp4nsTbFwiVtySN205gCPSf7P7sYXK3Cj3CxCSSFAUHy9xZYM+UCZ9UkhYmSJB29q4b3pW75JP1fZ0BAjI2mxJM9+I7zzZ1dhgsWPMa4TID2bSAgcgE21E/meSKzdxrg1AteYwUqXEKslRuO6GTsFOJ7Dg1sPCVoC25nc2/bu4JACkAiBHJ7CgsdH0l4M7XioHCKsYBgmSAJMwOBwfemtFFAUUUUBXhNe1y/B4/Xj9aCgPEemx9/bMmB6h8H9mRnj1D3FZXq3W0ZLT3NVbJF1ngK+1E2tAa3bYs8BgN5MHcCAJgu/B2kU6O0WS3MsfTDD62AIaTOPnHGIgU/HHTDct2bVlVDvdMYAH9FcJJMEAACc8wO8UGTeVs2zeDWlay6tNq4djtu2ocncTDeoYXaZ5EafQ+KbVl1D6km35AOw2XO1xtlhdC5Ug8domYIArda6Xqr2nFtdOVI9Rm4h4N304bk7wQQa58JdRNu6lu9sTbpdzPcADgnUuqoXYztiABxMRQaTp3izTX7gt2rhZiJA2OO08soHGf0PsacVmdTfR+paYo6MPJuHBkw3EEYg7T+e08xjTUBRRRQFFFFBnPFmo2PY9IJJIDHgHdbIH54n8lal3VNW63d7JZCsiBWuKDJZ9qkBWwoLAE+zA4C51PVkBsXJE+ho/PaePmsvrrc2dH6yp8lBMSTLWJnjhZY+22cUF3pOq1PlKVt4Mn0Jb2n1H1JN5SFPIBEic1W1nU71t23C0pbPrQSIt7tzEXCAp2lRE+oc5qn1excAsrANvy0VQVLcLnaP60++Y2xOal6vpXLJvdgxtgMBOcXiobJ+EzMlu+aDXdPB8pNw2naJGMGBjGMfFFToIAFeUCfxNrlRVRiYecDcJiMStt45+OPzrOizbeAWvMszs23T3J2l/I3G3/qcfsFbHqF0rEMy8/TbL/wUxSbU+ILdo7burNsxui5a2YmJ9SDE4mgTvpCboumNwkf9VvRDEFh9HBIkgQDmQZrQeHnIa4u2Ax8xjDrDFVWArouCVZscfrVZfElk8awEe4QFf8AiCRPxNWOhdcs3WIW+LzOSVKjG1RGCoj5z/WoHtFFFAu6v1NrJtKlrzGuPtA3bY9JYmYImATmBg5mAab9a1Kld2lVQzbQTqE/SBGSc4+K76/ZLXtIRgi8fVAaB5bEiDwSARu7Sfeqh8P3r4K39TcIR/TCIswMOrBAQfV24IOaC1oetX7geLClkcoQLuAQJ5K55AwO/wCcdtf1TbZsIonP84nG0yCPKyPw/nntNQeD9P5aX0z6dQ4k9/SmfmeSfeeeS/oEHg24q6S0p2qSWhQ0/jY49Te8xJie3FT9TdHvaUi5a9N1jBfJ+5uKdkcsNwntBPxVPwf060+ls3Datl1ZyrQHIJcjcrmSCQo74gDtTq10uysbbVtYJIhFEEwCRAwTAz8CgqdS6rYNq4vnWcowg3BGVPIUzGe2ay/SbenXWr/QeV9gtq0R5e8Xhg7u8kRu9XHenfhboSppkF6ynmBrk7kUmPNcrkf6sR+lcr0cDqZcIgt/ZNken6vO3fRzwBmI470FPqRD66wunNmfs7wREgZClSoMLyPbmJ4p3s1YgA2IjuLhPHvOc/3/ABVHWIB1LTwEAFm4OMj2C/HNaE3R7jPz8T/CgxnWevaiy90NeRdm3C2+xXeSpcHO1H5JElB6e7K/a1aWWutqR6be8gWQJhQxAOSJg5g/VgYzC/TLeo1mpF2dipaPpcoCStzJZGDcHIJggr8VHrPD9m2uqCKI+zqUkkgNN04OTyqnM/sxQaTp14vZtsSGLIpJAgEkAyB2qzVPo5/m9qYny144+kcfFXKCv1BCbT7TBjsJ4zGffj9aQ3ulWnVFd7ZVF2oCwO0bQIX0+wAq74k622mFvYiuXYrtLFTARmJEKRgDMxWWXxCdqqDENs2/aHDCELyFBGNoj8yBQaTeB/pQA9twx7QIqpqLFh2DvfRmAgMRLDM4Izzml560wyJePqK3r7CMZWSN4gz6Zwp44rVDp5jDn/juH/3KC1pfoXO7Aye+Oc0VIowKKD2sP/0gaW75tm7bDBUVlZ4MIWZYYR3wRkACR6sw24pL4wH8zun1YE+mff8AFBB2e8EYnNB86NuVc+YxIJXcoUSFFy2TmfVw31CCFPIw/wDBekunWec25k2XEFwq2Tut4JY8AWzgFsyDEZUtpF8tkCXUDeqCkksAQu4zEzzhuDByQdr4GtbdLwwm5cMMSebjfTJJA+PfdQaGiiigV9Z05drW2SQxPpdVYDafUoZTJmF7YY5jBUfydeT1E6j6jJOqQDbAAfCj1HaPTwNzZp9rdCzurK+zaCPoVjmMhmGOP1moD0u62G1BZe6m0kEexxQVem9A9JNzzUJYmBqGMgiNzFdvqI55/M4qTTdDsPJBdtpKz9ouNkDYZh8ESVI5pk2mY/51x+QT+1Krr0xxxqLoyThbXcz/ANlQKx4a01khPPuW/wAQXz9uAVBO3GJIBPu2cmqTeGbwYAK7KtxjLa24AUztwFMP9Mz7NkznR2enMH3Nee4NpG11txkqZ9NsGRHvGT8QXui2XuC61tTcEervjjj8h+wUGWTwNgfze0PQyx9rvnJOOFAIyZxM1b0fgSzu+9s2gvl7DtuXCScAySRCwIA+TUuj1/T7zi0hDljgFbm1iFcyGYbT6SxkHPOcU+0HTbdhStpAgJ3ED3gCf2AUC/T+D9IhBFlcDaNxZgBG2IYkcY/U+9Wj0DTf9ha/5a/3VfooEWp8KW2Zyq2lDAbQbCnY0AblOM+lTkH6RUX+Rtr1QlhZQINumT0x+JZn1YX6pHoXHM6Kig4sWQiqo4UAD8gIruiigUeJOkm9blSd9sMyqMhztPoYSMEx3H6chP0PwwrFxetbk8u0UJOJKNuVYMwshc9vfJOvqnZ6YFwHuQOBuwB7DHHagza+G91+CrWw5uszKQDtFwBBOcOpJI5x2yDsAKiTTgHdkmIyScfqaloCiiigKVeJeoizZk20u7yE2O6opB5ksCCAJMQZprSHrKXL13y0lRbAYkJbcktuG0+YwgQJwMmM4yCpeshj/wBV0o/81GMzxAT9f/un3h3X+ZbIKJaZGIKIQQAfUGEDvM/nPzSteivGTHybGn/+VX+l6XybkAqRc59CKZUSI2ciJ5H7JyDqiiigKKKKAooooCk3iS9eAtJZbyzcubS8TACO0cGJ2/V8RyQRNpvEVl7QulxaUlh96Qh9LMhwT7qaw3VPHD31g2kCBmg7zkEOo5SIIIJ9pjPcGtjwdetuGW6qsDIIOQT8/PzMyZma0XhfX3L+ltXLsb2XJAInJEwQIJjisTb8YFoPkL6TbM7+dnGdnzj/ABN3w74ue15Vq6tpbIBBcMxIhSQSNsROP/yHsaDfUUsHiC0z2ktkXfNLDcjKwXaheWzOYgQOTTOgKKKKAooooIdYSLb7cHaYPzBqL7B/tbn/ABD+6qniBmKqiI7EmZEhQByGO0gzOFI+e1Khp75H0P8AqUH8bYNA78opeQB3IYNIYyMRBGMUwrM2rV9WRvLYwZIm3MfBgH+/jvWmoCiiigKVajqmnLMGBdlOxosu8HJglUOBn4E/NReJdf5Xkze8hWdt7zbEgWrjbQboKiSAffH50ntvcu7ms6i5ct+dbXct5D6G8kOPQhBMl5giO3wF6x1IM8LatG3uILC3dJgMF48mN3vnFMv5RtIf6Nx2kadz3j8KfH9vtVPWdLIu6cJevA+ZuabjMGVVJKkSAATtHH9lLtPoCl82nvXmnUMf6a4v3b2XuBYV4gPiRHEYwKDWo8gEd88R+48V1S29021bQszXdoEkm/dOP+Mmrv2hd/l53bd0QeAQOeOTxM0EtFU16taKqwbDv5ana2WkiOOJU54+akGvTzDbn1iMQRyCcGIOAePagsVxdthlKnIIg/kcV3RQfNOj9AF63ubdIhAVZVBny4Bm0xj1gkycgiDzUGp6FpgzKbjyoV2m+g2AtaJNxRbAURcwSYJQzHNc6ToCuSVW25LhBvBK7zp0uElbY3QslZ3cjI710nhawSxexZXcdv8ARLytywGH3ib9pLGAXOCI2kAgK93SaMYN/BLZ+0JwSPLJxgPIycGTBIq/b6Lpiphna6iB2tjUguPuzc9aC3KfGMyKi/yW0u5Ys2YZ7i/0aYAYAEmM7Z+Pp9U1AfCKlUa3bsFriSPMsi4q7VtlpW2imWmMsR6sRQObPSETXadDJBJMXGEttF0iAEXIa3uMTyJma31fNPDHSks62wyAIbm59oHAKX/SREjbA796+l0BRRXLtAJgmOw5/Sg6qjr+qC06KUdg85RGaIiJ2qR+0ipOna8Xra3BAn5kYMYPcVYNwe4/bQI1TT7w/wBnu79xefJf6iZLGREznPHautP0uxtE6aDPG0niVHPPp/jVzq3VRZTcAHMgRuA5+fngfJFS3+mWrkl7asTBJIEmAQJPeAT+2gqPo7Mr/N5if82DE7j/ABJ/4j71PpylobbdllE8KgA4jifYCp9LoLduTbRVJ5KqAT+ZHNWKCr0/UXHXdcQWz2Ekn9QVEfvkZxxRVqigSeIbrq9k243DzGypaQLZMBVYEseBmuOjr5zahL+y4Q4DACUkAcK0xkAwSSMHvXXXbu29ZgOx2XcICT9KCYUg9+Rn2ivdF1m2lq5duMUXzXHr3gyDG0LczJjCrj2FBaXQ211CsqIpFthhADDNb7gcejj4HtVXqukZ7rKpEtbDJIMC5bcurEjMTskewPvVrptm6Xe7eCoWCqttW3bVEk7mgesliCBIAUQTmues6B3Nu5aMXLZMSYUgjKuQCQDtGQJBA5Eig5Xq1m6my7NsuolHlMNiA+Ax/wB0mrA6Namduf8Aeb++ounau3et+WYLKoW5bYSQePUpGVJBgxBiuOnW0t6i5atjauxHCg+kEtcDbV4XAXAgUFn+SbURt/ef76l0ujW2CEEAmTknMAdz7Cp6KAooqn1e5cWy5tCXA9I5/UA8kcx3iKDN+HBpGsTfGn3yQTcCboGB9WYxia6+y6AgSuk+t+1rjcwE+4g/4xSgaG6AAdGbjlg29kIMBQmxiogiBkd+YmDVm1b1CsjLpSrW2ZsKRu3SAGM5ABgT7dqBP9n0v8yxpyTfbzT6Cdm4xv8A9WPernQNNoE8m5dbTO7JDl/L9PoUBMCIwTnMuc8U2/l3XAsRpDmD9Lfl3f2jikvT9Jq7dtVGkL+WxK70zkAET5ggekcYPzQN01WkbX6QaQ2Dm6Lnk7cfdSu/Z+sT7mtrXz3W2tfcK3Rpyl22G2lAoMsI/E7A+2R3PFb21cOwM4g7QWHMGMjFBLSbxdqxb0tzcjXFYbDtQvAaRuKggkdoGZI7SRLY6yWti8VRLbAMha7BIOQSCsAkZjcag6wzPZZyVCDaw2tuk7hliABA5gTJ54gh8/u9W0qsSdNdO71AnT3REQIE3h7T+tSp4i0pHp07mcANYf277r+Mf4zTHoujHk6a3dV2RHuh1XexwGAnYN0bmB4jj2pslvpp4Vz2wt/+EUGct9aQiU0+0QfV5DfsxqJGMx+vFfQfD17dprR2skIANwgkAAbgJwDyJzWL8R6QDSkKpC72KgghoBcrIuCeGnPYe1bGyzWlU7k8siTvbYVJgwDBBBJODEfPYGlFK7nUnALgWmRW2kLcJYZg/hjcP6pj86aUBRRRQLNXbDauxMGLd1h7yGsCR+399VNB0+2uuuwplLauCWZgGvPeLlQSQCdiyR2AHFWtRc/ntkf7C8f/ANmmH99c6IzrdRxAt2R2n/PHJ570DaiqfUur2tOAbrhdxAUcsxJC+lRk5YSe0yYqDp3iOxfcojHeBO1lKkiWWRuAnKMMe1Av8Y6S2RZd7aP6yjb1B9DI8jPbcFP6VVC29Bdby7ahVtxCgLM3LQliFjm4e3Apn4tUeQpYSBetSM97ipwMn6oj5qvfspf1SyN9s22RgQ0bpR4JiJG1e/IoB/EWoHmk6VQtpgrff5ghTuUC3kQ08g4NdazxBfsi8z2Le2zaF1iLzGV9chZsjI2E5gZGfa83hzTmZtg7uZJM4jIJzgUP4a0pMnT2mPEsgJj2k9qDk+KtJ/3rT/8AOT/5UwsX1uKrowZWAKspBBByCCMEfNKeqo51Wn8t1Rtl0epWeRNkkABlzjkn9D2PBoI0VpTkruUn5W4y/wBlA5YgCTgCoPtiFUZWWLn9GeQ0qWERyIE/kKsVRHRLOPuxjjJPaPf2NBXt6q6Hbddsbbebii24YLtkGd5AmCYg4HerV/q9pApZwAys6nOVVQzN+QBmj+R7Ofu19XOOcRRp+j2bbB0tW1YCNwQAxxEgTQW1aQCODmkfirqeo06C5aVGThgVLMCSACAGGMx8GORMPaz/AI5vXU0jNZ2yHQmSRjeOCrKQd23vxNBjen9bvJlLSlgNu7yLpYD+ruF2fzHFd2uu31u4tKpaSQNPeUHM7iPN9TAgCeaj0bdRi2okFzz5zclA8H7zjmT8d6iTXasFblw3AdoAC3LjFiyq4VAss3pJYqFMbeScUDxet6mMW2IJ7aW7iT3BudufyoHWdWf81cj509z3gj+kri7rW2p5epuXrjgHbbdmUT28zd+7bPEgSDSy116811bQvMz72QqruD6V3Y9ZyMDIzniMg1+36po+5I/PTOf43QB/jiubS6jdu8sbgAJGmMj8j5mB8TXum1noJuaq6jLA8t2uZJIACFXJYyYCgbuMZFVS+rYJctklWZQfv7oIMhNrAuPVuBBEACOTMUFq+13eu636jwx04EQQAZLzyQBx9Xaa1XQtRfuKWvbR2ACwZ7/iOO3YmCYHFYfU2dWCRdf6VElbt05a8EWFLzO9eQTx2xW28Kq40tvzIky2GLYZiwlmyTBzQNqKKKDK9ev2BrkF+6bcadiNt57RzcX+owJHp7+1SaDqmj04uXF1DXSxG7c5utjAAHMZJ/fxUfXpXVsWF0o+mCny3VOLjTl3ABhu2fnGF3T1tNLXEdiCVXdqoYL5m4btjgTKg9zjnmgpavpr3NLZbyL7sUQm95+GdrloyAbxbJHG0iSvtVLwz0NzebzLN113hgpDWjsa3qACQzKFG9IE9yMwaeJq7Vi3bN6zfYqNu/zxcSVO4Fgt0icSGKzVHpt/TubItaW6zrtLEvAYeVc+tz6Y3dseqPegcaHq1j7CEureYJIKhLhJKXDG11JzuXBL9q4t6rRWXtXLdi6DvAVxYvSQ9tuS1uWw30jPfsaj0fRrZtFH0mmdSzEi5fVvxsyyBbKyAR+7k5pfatEDTr5Th7RtEM+ra4o2JbUsLWUmCwwoyrHEgkNfqPE1tSFVLjsyhwoAQwSQB96yANIjacj9Konxc3qmxshtnruqTJCn6bIuYhgSe0iszesOWU3wGS3l8KWfcPpxID7iD227RBjny3rbK+WSobbLgNydwAJYBUGAM+k/VjmKBx1brt1bpb+b+ZYVjt3MZDASFZtoLAAEjvwMgxf8Ja582nChZuMjL+L72Wj1NgF457foM99qVVVmQTBDwgnZBHrP1RBiDHpkQZFPehKwu2iQgTa4thWkgMEY7/mU9z3jAFBqaKKKAqtq+pWrRAuXFQngMQJqzWL8SWLo1TsgvkG3b/o7jKJLOoBh1zIH7cd6DY2roYBlIYESCDII9wRSjxVdQ2Htll3NtIUnMB1MxzGP3VirugIOVvO7DeyK913UFmg3ArEASp+SZOcmp7WmYbTbW7cVwCrW7rsCfVht7AhhtIKkYoNR0WyDZst7MpH/ACo/gaUdcP2f7M6iGUWzGct5N1AD3jifgU86OJ09o/IOefpj9tKfFule4bYQO0oJCNtmGx3zzIHxQHQfBti7b866Gdrh3H1soI49QUgMSZJJmZjIpwvhHTh2bZKsI8on7tZ2glLfCn0LkcRiK48E2duhsk7pZd7bmLGTz3IA/wBUYFPKDG9e8M2tPs1FkMHtsMl2eO4yxMCcH3Bg4mpPDQDadjtKg3Tc2sMidSzA45+CKYeMdMWsqVXewuIAu4gEMwUgjcobB4J+RkVF0JSLLhlCQq+nkAAtESWPb37UHHiRItYXJPAySftVogYz3P7aZdA1CeRbQSpRFBVlKEY9mApd4kTcLYA3Z49yNTYNI10aKnmNp1t8KgWS7uWKhUVDJb09yAIJJABID6DRVLoqkae0ChtkIJQ8r8HJ/jRQL/EmgS4ULkrCvDrEjCtAn32n9lZuxZQsG8wA79wADKdoCwzu+0KZHIUyswCCRWp8U2N1kYYgMCdvOQVHA4kifiazvVemlPulaXxC2wxbI+q5cOVA24M4x9I4Dh0kKDqSyrC+pmcqZIYOWI9Si4CTAOAMECq+s0nkW1VkPmAtO37zeVkhcyJMqJgcjB4DO9pmHrOxGTFxGxuVfSCrg+lT6mBmRMZmuH1YuhlV23Pgotq4/lptgqBlGHAzAInEkmgXdY1WxwoVwinAuuSrMuTKMNxBOIiAFBUCYqva0+5DdVVHJiCd6zOx0ZZCYJ3PyADAJpzY6E5J2Jc2lNpki1PqLcOpPBAgDt9VQ6npdtnJuXVUnkEXG27TEkjaCQT9R7tycUCdk22zeZCy3GTcGjcfSBiSRBKgzJIhRxAM7XWsgA+XaIYSFcHasrtWTkxtGOCCkARhzo+l6Qlvv7lxgkekMNqAQQBB2gkH0rAkHEimvSekaNgfLQP3JYN+L/egZjMD86DIreRSLm17peDstoAhk7fUpncDGQTgqJnkNvC/Trn2jzWQqPVPpYCYMQTg8n6YGeJE1sbOmRMKqr+QA/hUtAUUUUBSXXL982SZOnME4H3zcCPiTTqlHUOmu9wsruuEwFQj0FmB9RmZY/uoOeg6AW3utudjchjuIMeq4AqwBCgDAzS/p+lCFSGZt2pZ/UZiX1AIXGFxMfnTKzavW+JbEZtrPLHtdA/F7UovWLqrIF6QWdQthSN0u39du7nn3oGfS2+4T4YD9w/vrm+/39kHuij/ANVJrOndIO7WSpwBZJXGASk8wATHc1wNLdF1Sra2AD6mtBiCCsAB55BbPx+UBpfCwjR2P/DX+FNKw/S+tdRtoLQ6czpblFc3baF1EhXKM3okRIzEmm+m67rCQLnT2A91v22x+RIz8T+ygYdb+m2Pe9a/dcU/2Uu6Y8+ePZbY/e9Wer27t+2oRbloi4CT6CwCgsGUb4PqAGT3OKV6fwxc3Fmu3gSZkFRIHEgPt+YiMn3oL3U0Jexj8Z//AL2T/ZUem0KOLDES1tgy5Igl7gJieYJE+xI4JqB/DLcrc1O6ZkuhEyGDQSRO5R+k0x0/SihBDXjHAJQjn2n5oHNFcpwJ/wAfsooONVphcQqZg+3ODIP7RS+34dtzLM7n3LRHwNgEAU1ooKdvpFleLafmVBP5knJNWwIr2igKKKKAooooCiiigKKKKApd1DSXi4ezcRPTtIuK7ryDIVbiAHnJk8cd2NFAiudP1pAH2iwIYN/QXZgOGiftHGIjiMcVImk1sydRp4xj7M/zP+kcnH7Kc0UCpem3iFV7y7RzsR0Y+lh9ZvN7g5ByP2NAK9ooKGs6a7vuGou2xAGxQm2Ru9XqQtOfePSMcz5a6Y4DA6m80xBItysTgRbAzPeTgUwooKuk0bIc3blzAENt5/relQZP5x7AVa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data:image/jpeg;base64,/9j/4AAQSkZJRgABAQAAAQABAAD/2wCEAAkGBhQRERUTExQWFBUWGB4XGRcYFh8YHBsbHRgZGB8XFxcaHighHRklHhofIC8gIykqLSwsGiAxNTAqNSYrLikBCQoKBQUFDQUFDSkYEhgpKSkpKSkpKSkpKSkpKSkpKSkpKSkpKSkpKSkpKSkpKSkpKSkpKSkpKSkpKSkpKSkpKf/AABEIAPwAyAMBIgACEQEDEQH/xAAbAAACAwEBAQAAAAAAAAAAAAAABQMEBgIBB//EAEgQAAIBAwMCBQEFAwcICgMAAAECEQADIQQSMQVBBhMiUWEyFCNCcYGRobEVJDNSwdHwFkNEYmNykpMHNFNUc4Oiw9LhgqOz/8QAFAEBAAAAAAAAAAAAAAAAAAAAAP/EABQRAQAAAAAAAAAAAAAAAAAAAAD/2gAMAwEAAhEDEQA/APuNFFFAUUUUBRRRQFFFFAUUUUBS3rvXrekQPcDHc21QBMmCeeBgE/pUnWerLprRdonhVJjc0EhR+wn4AJ7VmB4zlwzGzAGB5mATyfpkmMAyME4zQXdD/wBIFm5cW3tcFmCiBuyeJ784xP8AGNRWMueM94Kk2RPBF3IIIIIxyD8EVd6R4tV7i27lyySwhSpIJaQAu0zzPuPyzQaaiiigKKKKAooooCiiigKKKKAooooCiiigKKKKAooooCiiodXq1tI1xztVRJNBNRUGn1iXE8xWBTOe2CQf3g1R13iFE0n2pPvUKhljG6fmMAcnGADQceLbW7SXBJWSg3CJH3i5EgiawVnSO5vD7Q/ocoDtUA7bV5oYm3lg1vMQBn4JddZ8WXXsGdKyI20i4Tc2/UrDJs9zAHyRVHV6+6qEHTXELXLgEi5Ba4L6qP6GPxqBnOP0Cn07pXn7y2oYQAyxbCyjSUf7xDuBUYOJ2mQOKd+C9ES9u6bjEwwKlAozbtkSGXcDDdm9h7gVNJrLtpbdtrF0TZTTrPmDcyLcM5tSJBJj45xTCz1m9ZuIn2R5IYqC5loRZz5fx3jmg2tFIOn+I7r6hbNzTNa3Kzbi84Edto5OOf0pxb1qtca0CdyBWYQeG3Rng/SaCeiqFvrVtr5sAt5gBJ9DACAhPqIg4uLxV+gKKKKAooooCiiigKKKKAooooCior2rRCAzqpPEsBP5TzUtAUUUUBSLxfr2tWYFl7qPh2RwmwSMsSZAORI4+Jp7SvxLa36Z1xBKgz/VLqG/9M//AHQfP11iFf8AS1I52axVQEmJjzREkz7kz3qp/KtsJBXVRxH2pfLBgEIPWQo2ttjGK4tufKbfZQvmYhU+kFG2gywk+qDIzwYmPTsPKCrZti4ULyLYNtW3Nt3LyRFsydwzEGaCe/1hCqymqcnB3akFJHP4iCARx2x3rx+q22AKrqj39WqkEYyJuHIaCD8HIqvrbuyy7rZUm1btuXNtfL3PbS4yquGB23QAN8yfaoepak4VLYDLcW3vuLuUqIV9gAEQxSBuOI7gUF0dXs7gSmoWBMNqD3OGVi+MAgFf63NT6nqdkMF23hckAK+pcHMgCS8jd8c7czxVF7rN9nI3qty5ALKpby8kMrG2sGAyyNwyP17uJd3WGdSqsGba20kxaW6Nr7AyyCFYxyvegvPq7e6Nt7cMR9tubwSJ2zv3ZBB2/rHepNJqEY7Qt0mSAPttwt7FW9e5oKtg/TJ4zSh7RF9W5Xy4Ik/WzlQd7LvFvAMRJirmmsszllQMrfdrbBaQyxMsBuYAh4A95oND0DV7byixaFxiDLHUFyEJEsXbcY+nuSdoEYFb2sH4Q0TG/wCYxUfeHaoUelDbuelmgEtJHqOfSR3NbygKKKKAorwmlPUfE9myDneRyFzH5tx3/wAQaBvRS7QdetXo2tBM+lvScQOD+YpjQFFFFBX1+s8q21zaz7RJCiTHuASOOf0rD6/xxfuKfKUWlg5guZgkZ2xtgE4HCtkRNb64DBiJjE8frXy5ukXpRnFq47Qo2I5b0hWMsWJKqBjEyB70ECXbhcs24kyCxubisFSWfdbBcKrDAg+rJAbDG14mv2QdhnOFJkGWK5DKuwSDgHkGT3NRdA0bmCFWAugJbYkIJwx3GWk8/SMzAiun6ddRHQ7CQASVU7F3KiKsGTHdiWEqABmg2PhvxUdWxHlQAJ3q6sIkgSAZBJVh3+k5rQ1nfCFq6oui6ytDBRtBEck8k4zIH584rRUBS7xDcK6e4wXcRBCzEkMCBPaTimNL+vj+b3PyB/YQaD5ld1m20y7mAe2GYINyldoYSwsttEqRu3CY7RNdabUlUCxdAJCMBldwZgJYWDB+843iTHE1bXoaXDqHI3G1bUp7A5wMdsz+fwDVO10m0Vvagn1W3UbiVj6nGWMwq4kyOPjAQ9S6ifsrWyLwRrajO3YSqIu9T5QaSLQxv9z2qh1HqRe1aJW6ApLKHK7QX+/YKy2Q31KOS0AjvFNtR0W02mGokb3CidwnGl+ok/iJhYGOe5NLOo9OS1atXdyhr11yQCICodiyOZKyfy4jNBJe6hvfTp6iLTInqdSNiwsBktLwH3EmTgcVe1XUw92yW3EJvBJYSA1vyx9CbcBO4PefhY+iSwumJuI5a2jEAquz/ZsNx+mcn3PFMNammtNatLqLTjbDMbiNlrRUCN0BQQsLx+pyEtzqYa75xLTIJ3FQ8gXH3Tt2fhWBEc5kwO7Ot8o+ZNwTcZ5DAOHYLM7lCEzcfsOwHFQ6pNN9sGy8ty0t216hcVljdYYszAx/WziPep+mpY+0srXEt2/tFwltyhQn3gSHmPUNon596DReD7u65IypPJMnCuFnPt7Yx81tKxPhq7atEsWRFFwySwAyLgEkwK0p8Rab/vFn/mp/fQMa4vqxUhTtYjBImD7xIn8qoHxLpZI+0WZEkjzFkAckiZAHeeK8PifSf95sxxPmrE+0zz8UGK6v1K49wrdvqVGCuGE7tjKUVhgGT6hJCwJLAVVtXzugOu0EZ8kMRAYTu/FHENuneIjaTTMdORg11Ljeu+43Fty7WvZZQ0rleGieIo/ksK9pg7DzHbexJgKBMqpkJJCwQPxfNAqt2iV5DLtwuyPwH6mBYvn0ySeSQYNaTw8b5cILrBB6juIY7RtJG1hKzMYgfUe2V2lsH0OWZWuW2dwxLAP6vSFaQvq7CPpg078N9NW3eJzOzuzHkW5wT8D8s+9BpqKKKAr5p1B7tq3bdXBKteJiVIE2kUA7xkBoiczxiK+l1idPorVxrSMynbfusyyCdpHccgEqFnE5HegU3/NFvTkFR6GtkB9mfOddoacqRiOPTPHFjq9i6CiowHmW7cktEsEAJ8uYYAIDtPcxMsAZNFpLZexbMMEtXty8xLelHHad5MNzt781Zs3Ea2xhWK6VFGN0ODuKkgYIIGMdqCHX22824TcdAzQoW55cmCYKi4u7BmcxHHcxHRN5zobrgKC5A1L43A42H6cnERA2mRIpjauLcu3SPvF8s7WVS8syqIJQHEg491+K81Gmc2bkW2F13uf5sztNllEHbEEhf1oEuqQeULq3bm3dtk6hpMkj8LN3IMTxnGKj12xHFve7PtW5Pm4hSo+gHLYJH9baTJitI+l/nFg+U3loysSLZGRZvLLAKJIJQYHf2FKND0B10u17bBv5tIIMbbdlFbvyGLDtMe1Av6xYto9hB5QW6fxyrTJLMAG42iATgsVHBx7qFCapLa7AhCzIO8SRIYD0LMnaMSA/xL+z0offegDdplQHA9Ra4x/FIOVMmO36cWenW1W+JX1G3tYFCQBhogkD+2aBDb6VY+2MNtkEZ3hCLhJQypf6Sw3SQPwsvcSOendHtHU3oWzAJE27MO0spIZz6THDAdyDHYs10oFyS0zc2g/d/SdPJLQYEMNscfmIrnQaII5fcGLu/p3WtoUXFhpYzuPJk4xAEUCXpHR7d03dot+klT5drYpA3ZLE+pJBGM+kzzjrpGgtGy9xdiptkkW3AABPra2W9alRuAzE/Bo6NcgXlgH7r8RVQQxvgBQ3sBHpzkYGZYPaRUupbKFPLtg7ryEyAVYqd7YxMTjuAKBe9lfs3mr6VLiQo2xIWVKzBJbHEeoA9qtCxtsW33FmZoUbctJc7Nn4GULlu+w/MXtfqLTyVNoWRqLJM3bcAIdPIJVyIhfeJMHnF99TaL27zX9P5S32uybyZkXlADDBMuMSeD7ZBdqnCpaMyuyS3G4wOU2SJI+nP6xmtfvKUtGWSQxuAWy+wBgGLCIXaSQQBmS0HbhjrriTY33VNuAS2dm0OrTviIMxPyM5q4bdq6t5kuB/NS+qkByoNxu7KpBiIxxmgWXLis12Qy2wLhV/KZiXETyZbbuGGjf2kKSYbbtbRTDNdLkm2EAAUKJMI0HaPUIy0hRyIdNetMPKRkLIbhKgXCfWcSoQsIBH7uak1eoVb63WZUkOoV94B9AAKza+oBSTHagSPZR9GCGYk6i5tKcs0sAeYUFcmeAJjijW6b+b6cWyxeLm0EZYnYzBtx9Mc47qBwTU+htGxasoyMy273mBiSFeRC7SQJnkCOKsWtUUNm6yelXuMstIcuDG2FOQBP5Amgg+wKUsw7EbXbcF5TznO7PBlxxBzPatD0CyBeaJ/orY5nARY/ic/wB1I9PqmtLbDW2A8h7YMnIJU+YITjP55p/0QkXmDW2QtbWJHZAFOYHuPf8ASge0UUUHhpBd8MK6qpQLBlil51LYONwAMSZ/SmnUNf5UfTmfqfbxHGDNUf8AKRYybQ/80n+CUFW54RQ7PQAE3SFvOpaYgs6gMY9jzNGp8LBgALaDahURddZYx6mVVhuOGnk+5mb/ACsQctZA/wDFP8PLoHipP61iPc3iP/boIL3hje27yrKQMBLlwZzk7VWRB4OKvP0IFSBbsAkRuFvPETPvXGj8Q+awVPKeT+C4zQvdj90Bj5P8adUGd03hQITC2GBCiHttciJyCzkyZz+QrnVeC7dxtxWyGlSCLPG0zAG+IMkHHetJRQZ+/wCD7T7C9uwSghT5AlTj1L6sNIGfiutR4as37gvFbRuIVCv5I3L5dwttUkyAWkGORT6l97oGned1m20kk7lBkncSc/7x/bQUP8nbZ1HmjyheVhcLCzDEG01kBm3SVgHE8qK9XoaWnLg2bd24WHmCwA7FzvILSZ+nE+w5irg8N6Uf6PZ/5S9yT7e5NRv0NVI8q1plGObOfn6SKBfo/DK6dXI1LQwO+QnqEHn0ziTERzXXTen2jb3W7wVLihSBbRJVS2CsY5b85q8vTrsL/wBWBBkxYPGML68HnOeRjGbmj0pVYfyye2xNoiBiCT3nv3oFfk233obzKA6sQfLAYrsYMuD6ZUD9DXtzywUAu3LhDNcGwI+07WJJAWchyAPkU5GnUcKM/Arryx7DHGKBZqegLc8uXuDyx6SNojKn+pHKj9lW7Oh2AhXYSSx+nliWP4fc1aooK40eQdzSJj6e5k/houaTcQSzSAR24PPb4qxVHrK3DaPlb925fo27o3DdG/H0yf0oO06aoVFBMW42DGIG0Rj2MUL04CIZhtmIjE89vmk6uylg16+COQxtL2nGRIzz7j4NS273+1dvzuW/7LlAx/kpYChmAC7ABAAWAI44wKltaIB95ZmIBUSexIJwB8Clh1An+kf8vMT+25XJuyZ827xEb7Uds/VM/rGaB7RUWlYFFIO4RzIM/MjH7KKCt1MpjcpY5iLRuDtzCtH9v6Vn9BfY7hftOmBHl6UnMHcc2yNsxHf3pp4nsTbFwiVtySN205gCPSf7P7sYXK3Cj3CxCSSFAUHy9xZYM+UCZ9UkhYmSJB29q4b3pW75JP1fZ0BAjI2mxJM9+I7zzZ1dhgsWPMa4TID2bSAgcgE21E/meSKzdxrg1AteYwUqXEKslRuO6GTsFOJ7Dg1sPCVoC25nc2/bu4JACkAiBHJ7CgsdH0l4M7XioHCKsYBgmSAJMwOBwfemtFFAUUUUBXhNe1y/B4/Xj9aCgPEemx9/bMmB6h8H9mRnj1D3FZXq3W0ZLT3NVbJF1ngK+1E2tAa3bYs8BgN5MHcCAJgu/B2kU6O0WS3MsfTDD62AIaTOPnHGIgU/HHTDct2bVlVDvdMYAH9FcJJMEAACc8wO8UGTeVs2zeDWlay6tNq4djtu2ocncTDeoYXaZ5EafQ+KbVl1D6km35AOw2XO1xtlhdC5Ug8domYIArda6Xqr2nFtdOVI9Rm4h4N304bk7wQQa58JdRNu6lu9sTbpdzPcADgnUuqoXYztiABxMRQaTp3izTX7gt2rhZiJA2OO08soHGf0PsacVmdTfR+paYo6MPJuHBkw3EEYg7T+e08xjTUBRRRQFFFFBnPFmo2PY9IJJIDHgHdbIH54n8lal3VNW63d7JZCsiBWuKDJZ9qkBWwoLAE+zA4C51PVkBsXJE+ho/PaePmsvrrc2dH6yp8lBMSTLWJnjhZY+22cUF3pOq1PlKVt4Mn0Jb2n1H1JN5SFPIBEic1W1nU71t23C0pbPrQSIt7tzEXCAp2lRE+oc5qn1excAsrANvy0VQVLcLnaP60++Y2xOal6vpXLJvdgxtgMBOcXiobJ+EzMlu+aDXdPB8pNw2naJGMGBjGMfFFToIAFeUCfxNrlRVRiYecDcJiMStt45+OPzrOizbeAWvMszs23T3J2l/I3G3/qcfsFbHqF0rEMy8/TbL/wUxSbU+ILdo7burNsxui5a2YmJ9SDE4mgTvpCboumNwkf9VvRDEFh9HBIkgQDmQZrQeHnIa4u2Ax8xjDrDFVWArouCVZscfrVZfElk8awEe4QFf8AiCRPxNWOhdcs3WIW+LzOSVKjG1RGCoj5z/WoHtFFFAu6v1NrJtKlrzGuPtA3bY9JYmYImATmBg5mAab9a1Kld2lVQzbQTqE/SBGSc4+K76/ZLXtIRgi8fVAaB5bEiDwSARu7Sfeqh8P3r4K39TcIR/TCIswMOrBAQfV24IOaC1oetX7geLClkcoQLuAQJ5K55AwO/wCcdtf1TbZsIonP84nG0yCPKyPw/nntNQeD9P5aX0z6dQ4k9/SmfmeSfeeeS/oEHg24q6S0p2qSWhQ0/jY49Te8xJie3FT9TdHvaUi5a9N1jBfJ+5uKdkcsNwntBPxVPwf060+ls3Datl1ZyrQHIJcjcrmSCQo74gDtTq10uysbbVtYJIhFEEwCRAwTAz8CgqdS6rYNq4vnWcowg3BGVPIUzGe2ay/SbenXWr/QeV9gtq0R5e8Xhg7u8kRu9XHenfhboSppkF6ynmBrk7kUmPNcrkf6sR+lcr0cDqZcIgt/ZNken6vO3fRzwBmI470FPqRD66wunNmfs7wREgZClSoMLyPbmJ4p3s1YgA2IjuLhPHvOc/3/ABVHWIB1LTwEAFm4OMj2C/HNaE3R7jPz8T/CgxnWevaiy90NeRdm3C2+xXeSpcHO1H5JElB6e7K/a1aWWutqR6be8gWQJhQxAOSJg5g/VgYzC/TLeo1mpF2dipaPpcoCStzJZGDcHIJggr8VHrPD9m2uqCKI+zqUkkgNN04OTyqnM/sxQaTp14vZtsSGLIpJAgEkAyB2qzVPo5/m9qYny144+kcfFXKCv1BCbT7TBjsJ4zGffj9aQ3ulWnVFd7ZVF2oCwO0bQIX0+wAq74k622mFvYiuXYrtLFTARmJEKRgDMxWWXxCdqqDENs2/aHDCELyFBGNoj8yBQaTeB/pQA9twx7QIqpqLFh2DvfRmAgMRLDM4Izzml560wyJePqK3r7CMZWSN4gz6Zwp44rVDp5jDn/juH/3KC1pfoXO7Aye+Oc0VIowKKD2sP/0gaW75tm7bDBUVlZ4MIWZYYR3wRkACR6sw24pL4wH8zun1YE+mff8AFBB2e8EYnNB86NuVc+YxIJXcoUSFFy2TmfVw31CCFPIw/wDBekunWec25k2XEFwq2Tut4JY8AWzgFsyDEZUtpF8tkCXUDeqCkksAQu4zEzzhuDByQdr4GtbdLwwm5cMMSebjfTJJA+PfdQaGiiigV9Z05drW2SQxPpdVYDafUoZTJmF7YY5jBUfydeT1E6j6jJOqQDbAAfCj1HaPTwNzZp9rdCzurK+zaCPoVjmMhmGOP1moD0u62G1BZe6m0kEexxQVem9A9JNzzUJYmBqGMgiNzFdvqI55/M4qTTdDsPJBdtpKz9ouNkDYZh8ESVI5pk2mY/51x+QT+1Krr0xxxqLoyThbXcz/ANlQKx4a01khPPuW/wAQXz9uAVBO3GJIBPu2cmqTeGbwYAK7KtxjLa24AUztwFMP9Mz7NkznR2enMH3Nee4NpG11txkqZ9NsGRHvGT8QXui2XuC61tTcEervjjj8h+wUGWTwNgfze0PQyx9rvnJOOFAIyZxM1b0fgSzu+9s2gvl7DtuXCScAySRCwIA+TUuj1/T7zi0hDljgFbm1iFcyGYbT6SxkHPOcU+0HTbdhStpAgJ3ED3gCf2AUC/T+D9IhBFlcDaNxZgBG2IYkcY/U+9Wj0DTf9ha/5a/3VfooEWp8KW2Zyq2lDAbQbCnY0AblOM+lTkH6RUX+Rtr1QlhZQINumT0x+JZn1YX6pHoXHM6Kig4sWQiqo4UAD8gIruiigUeJOkm9blSd9sMyqMhztPoYSMEx3H6chP0PwwrFxetbk8u0UJOJKNuVYMwshc9vfJOvqnZ6YFwHuQOBuwB7DHHagza+G91+CrWw5uszKQDtFwBBOcOpJI5x2yDsAKiTTgHdkmIyScfqaloCiiigKVeJeoizZk20u7yE2O6opB5ksCCAJMQZprSHrKXL13y0lRbAYkJbcktuG0+YwgQJwMmM4yCpeshj/wBV0o/81GMzxAT9f/un3h3X+ZbIKJaZGIKIQQAfUGEDvM/nPzSteivGTHybGn/+VX+l6XybkAqRc59CKZUSI2ciJ5H7JyDqiiigKKKKAooooCk3iS9eAtJZbyzcubS8TACO0cGJ2/V8RyQRNpvEVl7QulxaUlh96Qh9LMhwT7qaw3VPHD31g2kCBmg7zkEOo5SIIIJ9pjPcGtjwdetuGW6qsDIIOQT8/PzMyZma0XhfX3L+ltXLsb2XJAInJEwQIJjisTb8YFoPkL6TbM7+dnGdnzj/ABN3w74ue15Vq6tpbIBBcMxIhSQSNsROP/yHsaDfUUsHiC0z2ktkXfNLDcjKwXaheWzOYgQOTTOgKKKKAooooIdYSLb7cHaYPzBqL7B/tbn/ABD+6qniBmKqiI7EmZEhQByGO0gzOFI+e1Khp75H0P8AqUH8bYNA78opeQB3IYNIYyMRBGMUwrM2rV9WRvLYwZIm3MfBgH+/jvWmoCiiigKVajqmnLMGBdlOxosu8HJglUOBn4E/NReJdf5Xkze8hWdt7zbEgWrjbQboKiSAffH50ntvcu7ms6i5ct+dbXct5D6G8kOPQhBMl5giO3wF6x1IM8LatG3uILC3dJgMF48mN3vnFMv5RtIf6Nx2kadz3j8KfH9vtVPWdLIu6cJevA+ZuabjMGVVJKkSAATtHH9lLtPoCl82nvXmnUMf6a4v3b2XuBYV4gPiRHEYwKDWo8gEd88R+48V1S29021bQszXdoEkm/dOP+Mmrv2hd/l53bd0QeAQOeOTxM0EtFU16taKqwbDv5ana2WkiOOJU54+akGvTzDbn1iMQRyCcGIOAePagsVxdthlKnIIg/kcV3RQfNOj9AF63ubdIhAVZVBny4Bm0xj1gkycgiDzUGp6FpgzKbjyoV2m+g2AtaJNxRbAURcwSYJQzHNc6ToCuSVW25LhBvBK7zp0uElbY3QslZ3cjI710nhawSxexZXcdv8ARLytywGH3ib9pLGAXOCI2kAgK93SaMYN/BLZ+0JwSPLJxgPIycGTBIq/b6Lpiphna6iB2tjUguPuzc9aC3KfGMyKi/yW0u5Ys2YZ7i/0aYAYAEmM7Z+Pp9U1AfCKlUa3bsFriSPMsi4q7VtlpW2imWmMsR6sRQObPSETXadDJBJMXGEttF0iAEXIa3uMTyJma31fNPDHSks62wyAIbm59oHAKX/SREjbA796+l0BRRXLtAJgmOw5/Sg6qjr+qC06KUdg85RGaIiJ2qR+0ipOna8Xra3BAn5kYMYPcVYNwe4/bQI1TT7w/wBnu79xefJf6iZLGREznPHautP0uxtE6aDPG0niVHPPp/jVzq3VRZTcAHMgRuA5+fngfJFS3+mWrkl7asTBJIEmAQJPeAT+2gqPo7Mr/N5if82DE7j/ABJ/4j71PpylobbdllE8KgA4jifYCp9LoLduTbRVJ5KqAT+ZHNWKCr0/UXHXdcQWz2Ekn9QVEfvkZxxRVqigSeIbrq9k243DzGypaQLZMBVYEseBmuOjr5zahL+y4Q4DACUkAcK0xkAwSSMHvXXXbu29ZgOx2XcICT9KCYUg9+Rn2ivdF1m2lq5duMUXzXHr3gyDG0LczJjCrj2FBaXQ211CsqIpFthhADDNb7gcejj4HtVXqukZ7rKpEtbDJIMC5bcurEjMTskewPvVrptm6Xe7eCoWCqttW3bVEk7mgesliCBIAUQTmues6B3Nu5aMXLZMSYUgjKuQCQDtGQJBA5Eig5Xq1m6my7NsuolHlMNiA+Ax/wB0mrA6Namduf8Aeb++ounau3et+WYLKoW5bYSQePUpGVJBgxBiuOnW0t6i5atjauxHCg+kEtcDbV4XAXAgUFn+SbURt/ef76l0ujW2CEEAmTknMAdz7Cp6KAooqn1e5cWy5tCXA9I5/UA8kcx3iKDN+HBpGsTfGn3yQTcCboGB9WYxia6+y6AgSuk+t+1rjcwE+4g/4xSgaG6AAdGbjlg29kIMBQmxiogiBkd+YmDVm1b1CsjLpSrW2ZsKRu3SAGM5ABgT7dqBP9n0v8yxpyTfbzT6Cdm4xv8A9WPernQNNoE8m5dbTO7JDl/L9PoUBMCIwTnMuc8U2/l3XAsRpDmD9Lfl3f2jikvT9Jq7dtVGkL+WxK70zkAET5ggekcYPzQN01WkbX6QaQ2Dm6Lnk7cfdSu/Z+sT7mtrXz3W2tfcK3Rpyl22G2lAoMsI/E7A+2R3PFb21cOwM4g7QWHMGMjFBLSbxdqxb0tzcjXFYbDtQvAaRuKggkdoGZI7SRLY6yWti8VRLbAMha7BIOQSCsAkZjcag6wzPZZyVCDaw2tuk7hliABA5gTJ54gh8/u9W0qsSdNdO71AnT3REQIE3h7T+tSp4i0pHp07mcANYf277r+Mf4zTHoujHk6a3dV2RHuh1XexwGAnYN0bmB4jj2pslvpp4Vz2wt/+EUGct9aQiU0+0QfV5DfsxqJGMx+vFfQfD17dprR2skIANwgkAAbgJwDyJzWL8R6QDSkKpC72KgghoBcrIuCeGnPYe1bGyzWlU7k8siTvbYVJgwDBBBJODEfPYGlFK7nUnALgWmRW2kLcJYZg/hjcP6pj86aUBRRRQLNXbDauxMGLd1h7yGsCR+399VNB0+2uuuwplLauCWZgGvPeLlQSQCdiyR2AHFWtRc/ntkf7C8f/ANmmH99c6IzrdRxAt2R2n/PHJ570DaiqfUur2tOAbrhdxAUcsxJC+lRk5YSe0yYqDp3iOxfcojHeBO1lKkiWWRuAnKMMe1Av8Y6S2RZd7aP6yjb1B9DI8jPbcFP6VVC29Bdby7ahVtxCgLM3LQliFjm4e3Apn4tUeQpYSBetSM97ipwMn6oj5qvfspf1SyN9s22RgQ0bpR4JiJG1e/IoB/EWoHmk6VQtpgrff5ghTuUC3kQ08g4NdazxBfsi8z2Le2zaF1iLzGV9chZsjI2E5gZGfa83hzTmZtg7uZJM4jIJzgUP4a0pMnT2mPEsgJj2k9qDk+KtJ/3rT/8AOT/5UwsX1uKrowZWAKspBBByCCMEfNKeqo51Wn8t1Rtl0epWeRNkkABlzjkn9D2PBoI0VpTkruUn5W4y/wBlA5YgCTgCoPtiFUZWWLn9GeQ0qWERyIE/kKsVRHRLOPuxjjJPaPf2NBXt6q6Hbddsbbebii24YLtkGd5AmCYg4HerV/q9pApZwAys6nOVVQzN+QBmj+R7Ofu19XOOcRRp+j2bbB0tW1YCNwQAxxEgTQW1aQCODmkfirqeo06C5aVGThgVLMCSACAGGMx8GORMPaz/AI5vXU0jNZ2yHQmSRjeOCrKQd23vxNBjen9bvJlLSlgNu7yLpYD+ruF2fzHFd2uu31u4tKpaSQNPeUHM7iPN9TAgCeaj0bdRi2okFzz5zclA8H7zjmT8d6iTXasFblw3AdoAC3LjFiyq4VAss3pJYqFMbeScUDxet6mMW2IJ7aW7iT3BudufyoHWdWf81cj509z3gj+kri7rW2p5epuXrjgHbbdmUT28zd+7bPEgSDSy116811bQvMz72QqruD6V3Y9ZyMDIzniMg1+36po+5I/PTOf43QB/jiubS6jdu8sbgAJGmMj8j5mB8TXum1noJuaq6jLA8t2uZJIACFXJYyYCgbuMZFVS+rYJctklWZQfv7oIMhNrAuPVuBBEACOTMUFq+13eu636jwx04EQQAZLzyQBx9Xaa1XQtRfuKWvbR2ACwZ7/iOO3YmCYHFYfU2dWCRdf6VElbt05a8EWFLzO9eQTx2xW28Kq40tvzIky2GLYZiwlmyTBzQNqKKKDK9ev2BrkF+6bcadiNt57RzcX+owJHp7+1SaDqmj04uXF1DXSxG7c5utjAAHMZJ/fxUfXpXVsWF0o+mCny3VOLjTl3ABhu2fnGF3T1tNLXEdiCVXdqoYL5m4btjgTKg9zjnmgpavpr3NLZbyL7sUQm95+GdrloyAbxbJHG0iSvtVLwz0NzebzLN113hgpDWjsa3qACQzKFG9IE9yMwaeJq7Vi3bN6zfYqNu/zxcSVO4Fgt0icSGKzVHpt/TubItaW6zrtLEvAYeVc+tz6Y3dseqPegcaHq1j7CEureYJIKhLhJKXDG11JzuXBL9q4t6rRWXtXLdi6DvAVxYvSQ9tuS1uWw30jPfsaj0fRrZtFH0mmdSzEi5fVvxsyyBbKyAR+7k5pfatEDTr5Th7RtEM+ra4o2JbUsLWUmCwwoyrHEgkNfqPE1tSFVLjsyhwoAQwSQB96yANIjacj9Konxc3qmxshtnruqTJCn6bIuYhgSe0iszesOWU3wGS3l8KWfcPpxID7iD227RBjny3rbK+WSobbLgNydwAJYBUGAM+k/VjmKBx1brt1bpb+b+ZYVjt3MZDASFZtoLAAEjvwMgxf8Ja582nChZuMjL+L72Wj1NgF457foM99qVVVmQTBDwgnZBHrP1RBiDHpkQZFPehKwu2iQgTa4thWkgMEY7/mU9z3jAFBqaKKKAqtq+pWrRAuXFQngMQJqzWL8SWLo1TsgvkG3b/o7jKJLOoBh1zIH7cd6DY2roYBlIYESCDII9wRSjxVdQ2Htll3NtIUnMB1MxzGP3VirugIOVvO7DeyK913UFmg3ArEASp+SZOcmp7WmYbTbW7cVwCrW7rsCfVht7AhhtIKkYoNR0WyDZst7MpH/ACo/gaUdcP2f7M6iGUWzGct5N1AD3jifgU86OJ09o/IOefpj9tKfFule4bYQO0oJCNtmGx3zzIHxQHQfBti7b866Gdrh3H1soI49QUgMSZJJmZjIpwvhHTh2bZKsI8on7tZ2glLfCn0LkcRiK48E2duhsk7pZd7bmLGTz3IA/wBUYFPKDG9e8M2tPs1FkMHtsMl2eO4yxMCcH3Bg4mpPDQDadjtKg3Tc2sMidSzA45+CKYeMdMWsqVXewuIAu4gEMwUgjcobB4J+RkVF0JSLLhlCQq+nkAAtESWPb37UHHiRItYXJPAySftVogYz3P7aZdA1CeRbQSpRFBVlKEY9mApd4kTcLYA3Z49yNTYNI10aKnmNp1t8KgWS7uWKhUVDJb09yAIJJABID6DRVLoqkae0ChtkIJQ8r8HJ/jRQL/EmgS4ULkrCvDrEjCtAn32n9lZuxZQsG8wA79wADKdoCwzu+0KZHIUyswCCRWp8U2N1kYYgMCdvOQVHA4kifiazvVemlPulaXxC2wxbI+q5cOVA24M4x9I4Dh0kKDqSyrC+pmcqZIYOWI9Si4CTAOAMECq+s0nkW1VkPmAtO37zeVkhcyJMqJgcjB4DO9pmHrOxGTFxGxuVfSCrg+lT6mBmRMZmuH1YuhlV23Pgotq4/lptgqBlGHAzAInEkmgXdY1WxwoVwinAuuSrMuTKMNxBOIiAFBUCYqva0+5DdVVHJiCd6zOx0ZZCYJ3PyADAJpzY6E5J2Jc2lNpki1PqLcOpPBAgDt9VQ6npdtnJuXVUnkEXG27TEkjaCQT9R7tycUCdk22zeZCy3GTcGjcfSBiSRBKgzJIhRxAM7XWsgA+XaIYSFcHasrtWTkxtGOCCkARhzo+l6Qlvv7lxgkekMNqAQQBB2gkH0rAkHEimvSekaNgfLQP3JYN+L/egZjMD86DIreRSLm17peDstoAhk7fUpncDGQTgqJnkNvC/Trn2jzWQqPVPpYCYMQTg8n6YGeJE1sbOmRMKqr+QA/hUtAUUUUBSXXL982SZOnME4H3zcCPiTTqlHUOmu9wsruuEwFQj0FmB9RmZY/uoOeg6AW3utudjchjuIMeq4AqwBCgDAzS/p+lCFSGZt2pZ/UZiX1AIXGFxMfnTKzavW+JbEZtrPLHtdA/F7UovWLqrIF6QWdQthSN0u39du7nn3oGfS2+4T4YD9w/vrm+/39kHuij/ANVJrOndIO7WSpwBZJXGASk8wATHc1wNLdF1Sra2AD6mtBiCCsAB55BbPx+UBpfCwjR2P/DX+FNKw/S+tdRtoLQ6czpblFc3baF1EhXKM3okRIzEmm+m67rCQLnT2A91v22x+RIz8T+ygYdb+m2Pe9a/dcU/2Uu6Y8+ePZbY/e9Wer27t+2oRbloi4CT6CwCgsGUb4PqAGT3OKV6fwxc3Fmu3gSZkFRIHEgPt+YiMn3oL3U0Jexj8Z//AL2T/ZUem0KOLDES1tgy5Igl7gJieYJE+xI4JqB/DLcrc1O6ZkuhEyGDQSRO5R+k0x0/SihBDXjHAJQjn2n5oHNFcpwJ/wAfsooONVphcQqZg+3ODIP7RS+34dtzLM7n3LRHwNgEAU1ooKdvpFleLafmVBP5knJNWwIr2igKKKKAooooCiiigKKKKApd1DSXi4ezcRPTtIuK7ryDIVbiAHnJk8cd2NFAiudP1pAH2iwIYN/QXZgOGiftHGIjiMcVImk1sydRp4xj7M/zP+kcnH7Kc0UCpem3iFV7y7RzsR0Y+lh9ZvN7g5ByP2NAK9ooKGs6a7vuGou2xAGxQm2Ru9XqQtOfePSMcz5a6Y4DA6m80xBItysTgRbAzPeTgUwooKuk0bIc3blzAENt5/relQZP5x7AVa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8" name="AutoShape 6" descr="data:image/jpeg;base64,/9j/4AAQSkZJRgABAQAAAQABAAD/2wCEAAkGBhQRERUTExQWFBUWGB4XGRcYFh8YHBsbHRgZGB8XFxcaHighHRklHhofIC8gIykqLSwsGiAxNTAqNSYrLikBCQoKBQUFDQUFDSkYEhgpKSkpKSkpKSkpKSkpKSkpKSkpKSkpKSkpKSkpKSkpKSkpKSkpKSkpKSkpKSkpKSkpKf/AABEIAPwAyAMBIgACEQEDEQH/xAAbAAACAwEBAQAAAAAAAAAAAAAABQMEBgIBB//EAEgQAAIBAwMCBQEFAwcICgMAAAECEQADIQQSMQVBBhMiUWEyFCNCcYGRobEVJDNSwdHwFkNEYmNykpMHNFNUc4Oiw9LhgqOz/8QAFAEBAAAAAAAAAAAAAAAAAAAAAP/EABQRAQAAAAAAAAAAAAAAAAAAAAD/2gAMAwEAAhEDEQA/APuNFFFAUUUUBRRRQFFFFAUUUUBS3rvXrekQPcDHc21QBMmCeeBgE/pUnWerLprRdonhVJjc0EhR+wn4AJ7VmB4zlwzGzAGB5mATyfpkmMAyME4zQXdD/wBIFm5cW3tcFmCiBuyeJ784xP8AGNRWMueM94Kk2RPBF3IIIIIxyD8EVd6R4tV7i27lyySwhSpIJaQAu0zzPuPyzQaaiiigKKKKAooooCiiigKKKKAooooCiiigKKKKAooooCiiodXq1tI1xztVRJNBNRUGn1iXE8xWBTOe2CQf3g1R13iFE0n2pPvUKhljG6fmMAcnGADQceLbW7SXBJWSg3CJH3i5EgiawVnSO5vD7Q/ocoDtUA7bV5oYm3lg1vMQBn4JddZ8WXXsGdKyI20i4Tc2/UrDJs9zAHyRVHV6+6qEHTXELXLgEi5Ba4L6qP6GPxqBnOP0Cn07pXn7y2oYQAyxbCyjSUf7xDuBUYOJ2mQOKd+C9ES9u6bjEwwKlAozbtkSGXcDDdm9h7gVNJrLtpbdtrF0TZTTrPmDcyLcM5tSJBJj45xTCz1m9ZuIn2R5IYqC5loRZz5fx3jmg2tFIOn+I7r6hbNzTNa3Kzbi84Edto5OOf0pxb1qtca0CdyBWYQeG3Rng/SaCeiqFvrVtr5sAt5gBJ9DACAhPqIg4uLxV+gKKKKAooooCiiigKKKKAooooCior2rRCAzqpPEsBP5TzUtAUUUUBSLxfr2tWYFl7qPh2RwmwSMsSZAORI4+Jp7SvxLa36Z1xBKgz/VLqG/9M//AHQfP11iFf8AS1I52axVQEmJjzREkz7kz3qp/KtsJBXVRxH2pfLBgEIPWQo2ttjGK4tufKbfZQvmYhU+kFG2gywk+qDIzwYmPTsPKCrZti4ULyLYNtW3Nt3LyRFsydwzEGaCe/1hCqymqcnB3akFJHP4iCARx2x3rx+q22AKrqj39WqkEYyJuHIaCD8HIqvrbuyy7rZUm1btuXNtfL3PbS4yquGB23QAN8yfaoepak4VLYDLcW3vuLuUqIV9gAEQxSBuOI7gUF0dXs7gSmoWBMNqD3OGVi+MAgFf63NT6nqdkMF23hckAK+pcHMgCS8jd8c7czxVF7rN9nI3qty5ALKpby8kMrG2sGAyyNwyP17uJd3WGdSqsGba20kxaW6Nr7AyyCFYxyvegvPq7e6Nt7cMR9tubwSJ2zv3ZBB2/rHepNJqEY7Qt0mSAPttwt7FW9e5oKtg/TJ4zSh7RF9W5Xy4Ik/WzlQd7LvFvAMRJirmmsszllQMrfdrbBaQyxMsBuYAh4A95oND0DV7byixaFxiDLHUFyEJEsXbcY+nuSdoEYFb2sH4Q0TG/wCYxUfeHaoUelDbuelmgEtJHqOfSR3NbygKKKKAorwmlPUfE9myDneRyFzH5tx3/wAQaBvRS7QdetXo2tBM+lvScQOD+YpjQFFFFBX1+s8q21zaz7RJCiTHuASOOf0rD6/xxfuKfKUWlg5guZgkZ2xtgE4HCtkRNb64DBiJjE8frXy5ukXpRnFq47Qo2I5b0hWMsWJKqBjEyB70ECXbhcs24kyCxubisFSWfdbBcKrDAg+rJAbDG14mv2QdhnOFJkGWK5DKuwSDgHkGT3NRdA0bmCFWAugJbYkIJwx3GWk8/SMzAiun6ddRHQ7CQASVU7F3KiKsGTHdiWEqABmg2PhvxUdWxHlQAJ3q6sIkgSAZBJVh3+k5rQ1nfCFq6oui6ytDBRtBEck8k4zIH584rRUBS7xDcK6e4wXcRBCzEkMCBPaTimNL+vj+b3PyB/YQaD5ld1m20y7mAe2GYINyldoYSwsttEqRu3CY7RNdabUlUCxdAJCMBldwZgJYWDB+843iTHE1bXoaXDqHI3G1bUp7A5wMdsz+fwDVO10m0Vvagn1W3UbiVj6nGWMwq4kyOPjAQ9S6ifsrWyLwRrajO3YSqIu9T5QaSLQxv9z2qh1HqRe1aJW6ApLKHK7QX+/YKy2Q31KOS0AjvFNtR0W02mGokb3CidwnGl+ok/iJhYGOe5NLOo9OS1atXdyhr11yQCICodiyOZKyfy4jNBJe6hvfTp6iLTInqdSNiwsBktLwH3EmTgcVe1XUw92yW3EJvBJYSA1vyx9CbcBO4PefhY+iSwumJuI5a2jEAquz/ZsNx+mcn3PFMNammtNatLqLTjbDMbiNlrRUCN0BQQsLx+pyEtzqYa75xLTIJ3FQ8gXH3Tt2fhWBEc5kwO7Ot8o+ZNwTcZ5DAOHYLM7lCEzcfsOwHFQ6pNN9sGy8ty0t216hcVljdYYszAx/WziPep+mpY+0srXEt2/tFwltyhQn3gSHmPUNon596DReD7u65IypPJMnCuFnPt7Yx81tKxPhq7atEsWRFFwySwAyLgEkwK0p8Rab/vFn/mp/fQMa4vqxUhTtYjBImD7xIn8qoHxLpZI+0WZEkjzFkAckiZAHeeK8PifSf95sxxPmrE+0zz8UGK6v1K49wrdvqVGCuGE7tjKUVhgGT6hJCwJLAVVtXzugOu0EZ8kMRAYTu/FHENuneIjaTTMdORg11Ljeu+43Fty7WvZZQ0rleGieIo/ksK9pg7DzHbexJgKBMqpkJJCwQPxfNAqt2iV5DLtwuyPwH6mBYvn0ySeSQYNaTw8b5cILrBB6juIY7RtJG1hKzMYgfUe2V2lsH0OWZWuW2dwxLAP6vSFaQvq7CPpg078N9NW3eJzOzuzHkW5wT8D8s+9BpqKKKAr5p1B7tq3bdXBKteJiVIE2kUA7xkBoiczxiK+l1idPorVxrSMynbfusyyCdpHccgEqFnE5HegU3/NFvTkFR6GtkB9mfOddoacqRiOPTPHFjq9i6CiowHmW7cktEsEAJ8uYYAIDtPcxMsAZNFpLZexbMMEtXty8xLelHHad5MNzt781Zs3Ea2xhWK6VFGN0ODuKkgYIIGMdqCHX22824TcdAzQoW55cmCYKi4u7BmcxHHcxHRN5zobrgKC5A1L43A42H6cnERA2mRIpjauLcu3SPvF8s7WVS8syqIJQHEg491+K81Gmc2bkW2F13uf5sztNllEHbEEhf1oEuqQeULq3bm3dtk6hpMkj8LN3IMTxnGKj12xHFve7PtW5Pm4hSo+gHLYJH9baTJitI+l/nFg+U3loysSLZGRZvLLAKJIJQYHf2FKND0B10u17bBv5tIIMbbdlFbvyGLDtMe1Av6xYto9hB5QW6fxyrTJLMAG42iATgsVHBx7qFCapLa7AhCzIO8SRIYD0LMnaMSA/xL+z0offegDdplQHA9Ra4x/FIOVMmO36cWenW1W+JX1G3tYFCQBhogkD+2aBDb6VY+2MNtkEZ3hCLhJQypf6Sw3SQPwsvcSOendHtHU3oWzAJE27MO0spIZz6THDAdyDHYs10oFyS0zc2g/d/SdPJLQYEMNscfmIrnQaII5fcGLu/p3WtoUXFhpYzuPJk4xAEUCXpHR7d03dot+klT5drYpA3ZLE+pJBGM+kzzjrpGgtGy9xdiptkkW3AABPra2W9alRuAzE/Bo6NcgXlgH7r8RVQQxvgBQ3sBHpzkYGZYPaRUupbKFPLtg7ryEyAVYqd7YxMTjuAKBe9lfs3mr6VLiQo2xIWVKzBJbHEeoA9qtCxtsW33FmZoUbctJc7Nn4GULlu+w/MXtfqLTyVNoWRqLJM3bcAIdPIJVyIhfeJMHnF99TaL27zX9P5S32uybyZkXlADDBMuMSeD7ZBdqnCpaMyuyS3G4wOU2SJI+nP6xmtfvKUtGWSQxuAWy+wBgGLCIXaSQQBmS0HbhjrriTY33VNuAS2dm0OrTviIMxPyM5q4bdq6t5kuB/NS+qkByoNxu7KpBiIxxmgWXLis12Qy2wLhV/KZiXETyZbbuGGjf2kKSYbbtbRTDNdLkm2EAAUKJMI0HaPUIy0hRyIdNetMPKRkLIbhKgXCfWcSoQsIBH7uak1eoVb63WZUkOoV94B9AAKza+oBSTHagSPZR9GCGYk6i5tKcs0sAeYUFcmeAJjijW6b+b6cWyxeLm0EZYnYzBtx9Mc47qBwTU+htGxasoyMy273mBiSFeRC7SQJnkCOKsWtUUNm6yelXuMstIcuDG2FOQBP5Amgg+wKUsw7EbXbcF5TznO7PBlxxBzPatD0CyBeaJ/orY5nARY/ic/wB1I9PqmtLbDW2A8h7YMnIJU+YITjP55p/0QkXmDW2QtbWJHZAFOYHuPf8ASge0UUUHhpBd8MK6qpQLBlil51LYONwAMSZ/SmnUNf5UfTmfqfbxHGDNUf8AKRYybQ/80n+CUFW54RQ7PQAE3SFvOpaYgs6gMY9jzNGp8LBgALaDahURddZYx6mVVhuOGnk+5mb/ACsQctZA/wDFP8PLoHipP61iPc3iP/boIL3hje27yrKQMBLlwZzk7VWRB4OKvP0IFSBbsAkRuFvPETPvXGj8Q+awVPKeT+C4zQvdj90Bj5P8adUGd03hQITC2GBCiHttciJyCzkyZz+QrnVeC7dxtxWyGlSCLPG0zAG+IMkHHetJRQZ+/wCD7T7C9uwSghT5AlTj1L6sNIGfiutR4as37gvFbRuIVCv5I3L5dwttUkyAWkGORT6l97oGned1m20kk7lBkncSc/7x/bQUP8nbZ1HmjyheVhcLCzDEG01kBm3SVgHE8qK9XoaWnLg2bd24WHmCwA7FzvILSZ+nE+w5irg8N6Uf6PZ/5S9yT7e5NRv0NVI8q1plGObOfn6SKBfo/DK6dXI1LQwO+QnqEHn0ziTERzXXTen2jb3W7wVLihSBbRJVS2CsY5b85q8vTrsL/wBWBBkxYPGML68HnOeRjGbmj0pVYfyye2xNoiBiCT3nv3oFfk233obzKA6sQfLAYrsYMuD6ZUD9DXtzywUAu3LhDNcGwI+07WJJAWchyAPkU5GnUcKM/Arryx7DHGKBZqegLc8uXuDyx6SNojKn+pHKj9lW7Oh2AhXYSSx+nliWP4fc1aooK40eQdzSJj6e5k/houaTcQSzSAR24PPb4qxVHrK3DaPlb925fo27o3DdG/H0yf0oO06aoVFBMW42DGIG0Rj2MUL04CIZhtmIjE89vmk6uylg16+COQxtL2nGRIzz7j4NS273+1dvzuW/7LlAx/kpYChmAC7ABAAWAI44wKltaIB95ZmIBUSexIJwB8Clh1An+kf8vMT+25XJuyZ827xEb7Uds/VM/rGaB7RUWlYFFIO4RzIM/MjH7KKCt1MpjcpY5iLRuDtzCtH9v6Vn9BfY7hftOmBHl6UnMHcc2yNsxHf3pp4nsTbFwiVtySN205gCPSf7P7sYXK3Cj3CxCSSFAUHy9xZYM+UCZ9UkhYmSJB29q4b3pW75JP1fZ0BAjI2mxJM9+I7zzZ1dhgsWPMa4TID2bSAgcgE21E/meSKzdxrg1AteYwUqXEKslRuO6GTsFOJ7Dg1sPCVoC25nc2/bu4JACkAiBHJ7CgsdH0l4M7XioHCKsYBgmSAJMwOBwfemtFFAUUUUBXhNe1y/B4/Xj9aCgPEemx9/bMmB6h8H9mRnj1D3FZXq3W0ZLT3NVbJF1ngK+1E2tAa3bYs8BgN5MHcCAJgu/B2kU6O0WS3MsfTDD62AIaTOPnHGIgU/HHTDct2bVlVDvdMYAH9FcJJMEAACc8wO8UGTeVs2zeDWlay6tNq4djtu2ocncTDeoYXaZ5EafQ+KbVl1D6km35AOw2XO1xtlhdC5Ug8domYIArda6Xqr2nFtdOVI9Rm4h4N304bk7wQQa58JdRNu6lu9sTbpdzPcADgnUuqoXYztiABxMRQaTp3izTX7gt2rhZiJA2OO08soHGf0PsacVmdTfR+paYo6MPJuHBkw3EEYg7T+e08xjTUBRRRQFFFFBnPFmo2PY9IJJIDHgHdbIH54n8lal3VNW63d7JZCsiBWuKDJZ9qkBWwoLAE+zA4C51PVkBsXJE+ho/PaePmsvrrc2dH6yp8lBMSTLWJnjhZY+22cUF3pOq1PlKVt4Mn0Jb2n1H1JN5SFPIBEic1W1nU71t23C0pbPrQSIt7tzEXCAp2lRE+oc5qn1excAsrANvy0VQVLcLnaP60++Y2xOal6vpXLJvdgxtgMBOcXiobJ+EzMlu+aDXdPB8pNw2naJGMGBjGMfFFToIAFeUCfxNrlRVRiYecDcJiMStt45+OPzrOizbeAWvMszs23T3J2l/I3G3/qcfsFbHqF0rEMy8/TbL/wUxSbU+ILdo7burNsxui5a2YmJ9SDE4mgTvpCboumNwkf9VvRDEFh9HBIkgQDmQZrQeHnIa4u2Ax8xjDrDFVWArouCVZscfrVZfElk8awEe4QFf8AiCRPxNWOhdcs3WIW+LzOSVKjG1RGCoj5z/WoHtFFFAu6v1NrJtKlrzGuPtA3bY9JYmYImATmBg5mAab9a1Kld2lVQzbQTqE/SBGSc4+K76/ZLXtIRgi8fVAaB5bEiDwSARu7Sfeqh8P3r4K39TcIR/TCIswMOrBAQfV24IOaC1oetX7geLClkcoQLuAQJ5K55AwO/wCcdtf1TbZsIonP84nG0yCPKyPw/nntNQeD9P5aX0z6dQ4k9/SmfmeSfeeeS/oEHg24q6S0p2qSWhQ0/jY49Te8xJie3FT9TdHvaUi5a9N1jBfJ+5uKdkcsNwntBPxVPwf060+ls3Datl1ZyrQHIJcjcrmSCQo74gDtTq10uysbbVtYJIhFEEwCRAwTAz8CgqdS6rYNq4vnWcowg3BGVPIUzGe2ay/SbenXWr/QeV9gtq0R5e8Xhg7u8kRu9XHenfhboSppkF6ynmBrk7kUmPNcrkf6sR+lcr0cDqZcIgt/ZNken6vO3fRzwBmI470FPqRD66wunNmfs7wREgZClSoMLyPbmJ4p3s1YgA2IjuLhPHvOc/3/ABVHWIB1LTwEAFm4OMj2C/HNaE3R7jPz8T/CgxnWevaiy90NeRdm3C2+xXeSpcHO1H5JElB6e7K/a1aWWutqR6be8gWQJhQxAOSJg5g/VgYzC/TLeo1mpF2dipaPpcoCStzJZGDcHIJggr8VHrPD9m2uqCKI+zqUkkgNN04OTyqnM/sxQaTp14vZtsSGLIpJAgEkAyB2qzVPo5/m9qYny144+kcfFXKCv1BCbT7TBjsJ4zGffj9aQ3ulWnVFd7ZVF2oCwO0bQIX0+wAq74k622mFvYiuXYrtLFTARmJEKRgDMxWWXxCdqqDENs2/aHDCELyFBGNoj8yBQaTeB/pQA9twx7QIqpqLFh2DvfRmAgMRLDM4Izzml560wyJePqK3r7CMZWSN4gz6Zwp44rVDp5jDn/juH/3KC1pfoXO7Aye+Oc0VIowKKD2sP/0gaW75tm7bDBUVlZ4MIWZYYR3wRkACR6sw24pL4wH8zun1YE+mff8AFBB2e8EYnNB86NuVc+YxIJXcoUSFFy2TmfVw31CCFPIw/wDBekunWec25k2XEFwq2Tut4JY8AWzgFsyDEZUtpF8tkCXUDeqCkksAQu4zEzzhuDByQdr4GtbdLwwm5cMMSebjfTJJA+PfdQaGiiigV9Z05drW2SQxPpdVYDafUoZTJmF7YY5jBUfydeT1E6j6jJOqQDbAAfCj1HaPTwNzZp9rdCzurK+zaCPoVjmMhmGOP1moD0u62G1BZe6m0kEexxQVem9A9JNzzUJYmBqGMgiNzFdvqI55/M4qTTdDsPJBdtpKz9ouNkDYZh8ESVI5pk2mY/51x+QT+1Krr0xxxqLoyThbXcz/ANlQKx4a01khPPuW/wAQXz9uAVBO3GJIBPu2cmqTeGbwYAK7KtxjLa24AUztwFMP9Mz7NkznR2enMH3Nee4NpG11txkqZ9NsGRHvGT8QXui2XuC61tTcEervjjj8h+wUGWTwNgfze0PQyx9rvnJOOFAIyZxM1b0fgSzu+9s2gvl7DtuXCScAySRCwIA+TUuj1/T7zi0hDljgFbm1iFcyGYbT6SxkHPOcU+0HTbdhStpAgJ3ED3gCf2AUC/T+D9IhBFlcDaNxZgBG2IYkcY/U+9Wj0DTf9ha/5a/3VfooEWp8KW2Zyq2lDAbQbCnY0AblOM+lTkH6RUX+Rtr1QlhZQINumT0x+JZn1YX6pHoXHM6Kig4sWQiqo4UAD8gIruiigUeJOkm9blSd9sMyqMhztPoYSMEx3H6chP0PwwrFxetbk8u0UJOJKNuVYMwshc9vfJOvqnZ6YFwHuQOBuwB7DHHagza+G91+CrWw5uszKQDtFwBBOcOpJI5x2yDsAKiTTgHdkmIyScfqaloCiiigKVeJeoizZk20u7yE2O6opB5ksCCAJMQZprSHrKXL13y0lRbAYkJbcktuG0+YwgQJwMmM4yCpeshj/wBV0o/81GMzxAT9f/un3h3X+ZbIKJaZGIKIQQAfUGEDvM/nPzSteivGTHybGn/+VX+l6XybkAqRc59CKZUSI2ciJ5H7JyDqiiigKKKKAooooCk3iS9eAtJZbyzcubS8TACO0cGJ2/V8RyQRNpvEVl7QulxaUlh96Qh9LMhwT7qaw3VPHD31g2kCBmg7zkEOo5SIIIJ9pjPcGtjwdetuGW6qsDIIOQT8/PzMyZma0XhfX3L+ltXLsb2XJAInJEwQIJjisTb8YFoPkL6TbM7+dnGdnzj/ABN3w74ue15Vq6tpbIBBcMxIhSQSNsROP/yHsaDfUUsHiC0z2ktkXfNLDcjKwXaheWzOYgQOTTOgKKKKAooooIdYSLb7cHaYPzBqL7B/tbn/ABD+6qniBmKqiI7EmZEhQByGO0gzOFI+e1Khp75H0P8AqUH8bYNA78opeQB3IYNIYyMRBGMUwrM2rV9WRvLYwZIm3MfBgH+/jvWmoCiiigKVajqmnLMGBdlOxosu8HJglUOBn4E/NReJdf5Xkze8hWdt7zbEgWrjbQboKiSAffH50ntvcu7ms6i5ct+dbXct5D6G8kOPQhBMl5giO3wF6x1IM8LatG3uILC3dJgMF48mN3vnFMv5RtIf6Nx2kadz3j8KfH9vtVPWdLIu6cJevA+ZuabjMGVVJKkSAATtHH9lLtPoCl82nvXmnUMf6a4v3b2XuBYV4gPiRHEYwKDWo8gEd88R+48V1S29021bQszXdoEkm/dOP+Mmrv2hd/l53bd0QeAQOeOTxM0EtFU16taKqwbDv5ana2WkiOOJU54+akGvTzDbn1iMQRyCcGIOAePagsVxdthlKnIIg/kcV3RQfNOj9AF63ubdIhAVZVBny4Bm0xj1gkycgiDzUGp6FpgzKbjyoV2m+g2AtaJNxRbAURcwSYJQzHNc6ToCuSVW25LhBvBK7zp0uElbY3QslZ3cjI710nhawSxexZXcdv8ARLytywGH3ib9pLGAXOCI2kAgK93SaMYN/BLZ+0JwSPLJxgPIycGTBIq/b6Lpiphna6iB2tjUguPuzc9aC3KfGMyKi/yW0u5Ys2YZ7i/0aYAYAEmM7Z+Pp9U1AfCKlUa3bsFriSPMsi4q7VtlpW2imWmMsR6sRQObPSETXadDJBJMXGEttF0iAEXIa3uMTyJma31fNPDHSks62wyAIbm59oHAKX/SREjbA796+l0BRRXLtAJgmOw5/Sg6qjr+qC06KUdg85RGaIiJ2qR+0ipOna8Xra3BAn5kYMYPcVYNwe4/bQI1TT7w/wBnu79xefJf6iZLGREznPHautP0uxtE6aDPG0niVHPPp/jVzq3VRZTcAHMgRuA5+fngfJFS3+mWrkl7asTBJIEmAQJPeAT+2gqPo7Mr/N5if82DE7j/ABJ/4j71PpylobbdllE8KgA4jifYCp9LoLduTbRVJ5KqAT+ZHNWKCr0/UXHXdcQWz2Ekn9QVEfvkZxxRVqigSeIbrq9k243DzGypaQLZMBVYEseBmuOjr5zahL+y4Q4DACUkAcK0xkAwSSMHvXXXbu29ZgOx2XcICT9KCYUg9+Rn2ivdF1m2lq5duMUXzXHr3gyDG0LczJjCrj2FBaXQ211CsqIpFthhADDNb7gcejj4HtVXqukZ7rKpEtbDJIMC5bcurEjMTskewPvVrptm6Xe7eCoWCqttW3bVEk7mgesliCBIAUQTmues6B3Nu5aMXLZMSYUgjKuQCQDtGQJBA5Eig5Xq1m6my7NsuolHlMNiA+Ax/wB0mrA6Namduf8Aeb++ounau3et+WYLKoW5bYSQePUpGVJBgxBiuOnW0t6i5atjauxHCg+kEtcDbV4XAXAgUFn+SbURt/ef76l0ujW2CEEAmTknMAdz7Cp6KAooqn1e5cWy5tCXA9I5/UA8kcx3iKDN+HBpGsTfGn3yQTcCboGB9WYxia6+y6AgSuk+t+1rjcwE+4g/4xSgaG6AAdGbjlg29kIMBQmxiogiBkd+YmDVm1b1CsjLpSrW2ZsKRu3SAGM5ABgT7dqBP9n0v8yxpyTfbzT6Cdm4xv8A9WPernQNNoE8m5dbTO7JDl/L9PoUBMCIwTnMuc8U2/l3XAsRpDmD9Lfl3f2jikvT9Jq7dtVGkL+WxK70zkAET5ggekcYPzQN01WkbX6QaQ2Dm6Lnk7cfdSu/Z+sT7mtrXz3W2tfcK3Rpyl22G2lAoMsI/E7A+2R3PFb21cOwM4g7QWHMGMjFBLSbxdqxb0tzcjXFYbDtQvAaRuKggkdoGZI7SRLY6yWti8VRLbAMha7BIOQSCsAkZjcag6wzPZZyVCDaw2tuk7hliABA5gTJ54gh8/u9W0qsSdNdO71AnT3REQIE3h7T+tSp4i0pHp07mcANYf277r+Mf4zTHoujHk6a3dV2RHuh1XexwGAnYN0bmB4jj2pslvpp4Vz2wt/+EUGct9aQiU0+0QfV5DfsxqJGMx+vFfQfD17dprR2skIANwgkAAbgJwDyJzWL8R6QDSkKpC72KgghoBcrIuCeGnPYe1bGyzWlU7k8siTvbYVJgwDBBBJODEfPYGlFK7nUnALgWmRW2kLcJYZg/hjcP6pj86aUBRRRQLNXbDauxMGLd1h7yGsCR+399VNB0+2uuuwplLauCWZgGvPeLlQSQCdiyR2AHFWtRc/ntkf7C8f/ANmmH99c6IzrdRxAt2R2n/PHJ570DaiqfUur2tOAbrhdxAUcsxJC+lRk5YSe0yYqDp3iOxfcojHeBO1lKkiWWRuAnKMMe1Av8Y6S2RZd7aP6yjb1B9DI8jPbcFP6VVC29Bdby7ahVtxCgLM3LQliFjm4e3Apn4tUeQpYSBetSM97ipwMn6oj5qvfspf1SyN9s22RgQ0bpR4JiJG1e/IoB/EWoHmk6VQtpgrff5ghTuUC3kQ08g4NdazxBfsi8z2Le2zaF1iLzGV9chZsjI2E5gZGfa83hzTmZtg7uZJM4jIJzgUP4a0pMnT2mPEsgJj2k9qDk+KtJ/3rT/8AOT/5UwsX1uKrowZWAKspBBByCCMEfNKeqo51Wn8t1Rtl0epWeRNkkABlzjkn9D2PBoI0VpTkruUn5W4y/wBlA5YgCTgCoPtiFUZWWLn9GeQ0qWERyIE/kKsVRHRLOPuxjjJPaPf2NBXt6q6Hbddsbbebii24YLtkGd5AmCYg4HerV/q9pApZwAys6nOVVQzN+QBmj+R7Ofu19XOOcRRp+j2bbB0tW1YCNwQAxxEgTQW1aQCODmkfirqeo06C5aVGThgVLMCSACAGGMx8GORMPaz/AI5vXU0jNZ2yHQmSRjeOCrKQd23vxNBjen9bvJlLSlgNu7yLpYD+ruF2fzHFd2uu31u4tKpaSQNPeUHM7iPN9TAgCeaj0bdRi2okFzz5zclA8H7zjmT8d6iTXasFblw3AdoAC3LjFiyq4VAss3pJYqFMbeScUDxet6mMW2IJ7aW7iT3BudufyoHWdWf81cj509z3gj+kri7rW2p5epuXrjgHbbdmUT28zd+7bPEgSDSy116811bQvMz72QqruD6V3Y9ZyMDIzniMg1+36po+5I/PTOf43QB/jiubS6jdu8sbgAJGmMj8j5mB8TXum1noJuaq6jLA8t2uZJIACFXJYyYCgbuMZFVS+rYJctklWZQfv7oIMhNrAuPVuBBEACOTMUFq+13eu636jwx04EQQAZLzyQBx9Xaa1XQtRfuKWvbR2ACwZ7/iOO3YmCYHFYfU2dWCRdf6VElbt05a8EWFLzO9eQTx2xW28Kq40tvzIky2GLYZiwlmyTBzQNqKKKDK9ev2BrkF+6bcadiNt57RzcX+owJHp7+1SaDqmj04uXF1DXSxG7c5utjAAHMZJ/fxUfXpXVsWF0o+mCny3VOLjTl3ABhu2fnGF3T1tNLXEdiCVXdqoYL5m4btjgTKg9zjnmgpavpr3NLZbyL7sUQm95+GdrloyAbxbJHG0iSvtVLwz0NzebzLN113hgpDWjsa3qACQzKFG9IE9yMwaeJq7Vi3bN6zfYqNu/zxcSVO4Fgt0icSGKzVHpt/TubItaW6zrtLEvAYeVc+tz6Y3dseqPegcaHq1j7CEureYJIKhLhJKXDG11JzuXBL9q4t6rRWXtXLdi6DvAVxYvSQ9tuS1uWw30jPfsaj0fRrZtFH0mmdSzEi5fVvxsyyBbKyAR+7k5pfatEDTr5Th7RtEM+ra4o2JbUsLWUmCwwoyrHEgkNfqPE1tSFVLjsyhwoAQwSQB96yANIjacj9Konxc3qmxshtnruqTJCn6bIuYhgSe0iszesOWU3wGS3l8KWfcPpxID7iD227RBjny3rbK+WSobbLgNydwAJYBUGAM+k/VjmKBx1brt1bpb+b+ZYVjt3MZDASFZtoLAAEjvwMgxf8Ja582nChZuMjL+L72Wj1NgF457foM99qVVVmQTBDwgnZBHrP1RBiDHpkQZFPehKwu2iQgTa4thWkgMEY7/mU9z3jAFBqaKKKAqtq+pWrRAuXFQngMQJqzWL8SWLo1TsgvkG3b/o7jKJLOoBh1zIH7cd6DY2roYBlIYESCDII9wRSjxVdQ2Htll3NtIUnMB1MxzGP3VirugIOVvO7DeyK913UFmg3ArEASp+SZOcmp7WmYbTbW7cVwCrW7rsCfVht7AhhtIKkYoNR0WyDZst7MpH/ACo/gaUdcP2f7M6iGUWzGct5N1AD3jifgU86OJ09o/IOefpj9tKfFule4bYQO0oJCNtmGx3zzIHxQHQfBti7b866Gdrh3H1soI49QUgMSZJJmZjIpwvhHTh2bZKsI8on7tZ2glLfCn0LkcRiK48E2duhsk7pZd7bmLGTz3IA/wBUYFPKDG9e8M2tPs1FkMHtsMl2eO4yxMCcH3Bg4mpPDQDadjtKg3Tc2sMidSzA45+CKYeMdMWsqVXewuIAu4gEMwUgjcobB4J+RkVF0JSLLhlCQq+nkAAtESWPb37UHHiRItYXJPAySftVogYz3P7aZdA1CeRbQSpRFBVlKEY9mApd4kTcLYA3Z49yNTYNI10aKnmNp1t8KgWS7uWKhUVDJb09yAIJJABID6DRVLoqkae0ChtkIJQ8r8HJ/jRQL/EmgS4ULkrCvDrEjCtAn32n9lZuxZQsG8wA79wADKdoCwzu+0KZHIUyswCCRWp8U2N1kYYgMCdvOQVHA4kifiazvVemlPulaXxC2wxbI+q5cOVA24M4x9I4Dh0kKDqSyrC+pmcqZIYOWI9Si4CTAOAMECq+s0nkW1VkPmAtO37zeVkhcyJMqJgcjB4DO9pmHrOxGTFxGxuVfSCrg+lT6mBmRMZmuH1YuhlV23Pgotq4/lptgqBlGHAzAInEkmgXdY1WxwoVwinAuuSrMuTKMNxBOIiAFBUCYqva0+5DdVVHJiCd6zOx0ZZCYJ3PyADAJpzY6E5J2Jc2lNpki1PqLcOpPBAgDt9VQ6npdtnJuXVUnkEXG27TEkjaCQT9R7tycUCdk22zeZCy3GTcGjcfSBiSRBKgzJIhRxAM7XWsgA+XaIYSFcHasrtWTkxtGOCCkARhzo+l6Qlvv7lxgkekMNqAQQBB2gkH0rAkHEimvSekaNgfLQP3JYN+L/egZjMD86DIreRSLm17peDstoAhk7fUpncDGQTgqJnkNvC/Trn2jzWQqPVPpYCYMQTg8n6YGeJE1sbOmRMKqr+QA/hUtAUUUUBSXXL982SZOnME4H3zcCPiTTqlHUOmu9wsruuEwFQj0FmB9RmZY/uoOeg6AW3utudjchjuIMeq4AqwBCgDAzS/p+lCFSGZt2pZ/UZiX1AIXGFxMfnTKzavW+JbEZtrPLHtdA/F7UovWLqrIF6QWdQthSN0u39du7nn3oGfS2+4T4YD9w/vrm+/39kHuij/ANVJrOndIO7WSpwBZJXGASk8wATHc1wNLdF1Sra2AD6mtBiCCsAB55BbPx+UBpfCwjR2P/DX+FNKw/S+tdRtoLQ6czpblFc3baF1EhXKM3okRIzEmm+m67rCQLnT2A91v22x+RIz8T+ygYdb+m2Pe9a/dcU/2Uu6Y8+ePZbY/e9Wer27t+2oRbloi4CT6CwCgsGUb4PqAGT3OKV6fwxc3Fmu3gSZkFRIHEgPt+YiMn3oL3U0Jexj8Z//AL2T/ZUem0KOLDES1tgy5Igl7gJieYJE+xI4JqB/DLcrc1O6ZkuhEyGDQSRO5R+k0x0/SihBDXjHAJQjn2n5oHNFcpwJ/wAfsooONVphcQqZg+3ODIP7RS+34dtzLM7n3LRHwNgEAU1ooKdvpFleLafmVBP5knJNWwIr2igKKKKAooooCiiigKKKKApd1DSXi4ezcRPTtIuK7ryDIVbiAHnJk8cd2NFAiudP1pAH2iwIYN/QXZgOGiftHGIjiMcVImk1sydRp4xj7M/zP+kcnH7Kc0UCpem3iFV7y7RzsR0Y+lh9ZvN7g5ByP2NAK9ooKGs6a7vuGou2xAGxQm2Ru9XqQtOfePSMcz5a6Y4DA6m80xBItysTgRbAzPeTgUwooKuk0bIc3blzAENt5/relQZP5x7AVa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40" name="Picture 8" descr="http://img0.liveinternet.ru/images/attach/c/0/46/942/46942693_1248985347_574pxPashk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467350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festival.1september.ru/articles/313109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6000" y="0"/>
            <a:ext cx="472800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2" name="AutoShape 10" descr="data:image/jpeg;base64,/9j/4AAQSkZJRgABAQAAAQABAAD/2wCEAAkGBhQRERUTExQWFBUWGB4XGRcYFh8YHBsbHRgZGB8XFxcaHighHRklHhofIC8gIykqLSwsGiAxNTAqNSYrLikBCQoKBQUFDQUFDSkYEhgpKSkpKSkpKSkpKSkpKSkpKSkpKSkpKSkpKSkpKSkpKSkpKSkpKSkpKSkpKSkpKSkpKf/AABEIAPwAyAMBIgACEQEDEQH/xAAbAAACAwEBAQAAAAAAAAAAAAAABQMEBgIBB//EAEgQAAIBAwMCBQEFAwcICgMAAAECEQADIQQSMQVBBhMiUWEyFCNCcYGRobEVJDNSwdHwFkNEYmNykpMHNFNUc4Oiw9LhgqOz/8QAFAEBAAAAAAAAAAAAAAAAAAAAAP/EABQRAQAAAAAAAAAAAAAAAAAAAAD/2gAMAwEAAhEDEQA/APuNFFFAUUUUBRRRQFFFFAUUUUBS3rvXrekQPcDHc21QBMmCeeBgE/pUnWerLprRdonhVJjc0EhR+wn4AJ7VmB4zlwzGzAGB5mATyfpkmMAyME4zQXdD/wBIFm5cW3tcFmCiBuyeJ784xP8AGNRWMueM94Kk2RPBF3IIIIIxyD8EVd6R4tV7i27lyySwhSpIJaQAu0zzPuPyzQaaiiigKKKKAooooCiiigKKKKAooooCiiigKKKKAooooCiiodXq1tI1xztVRJNBNRUGn1iXE8xWBTOe2CQf3g1R13iFE0n2pPvUKhljG6fmMAcnGADQceLbW7SXBJWSg3CJH3i5EgiawVnSO5vD7Q/ocoDtUA7bV5oYm3lg1vMQBn4JddZ8WXXsGdKyI20i4Tc2/UrDJs9zAHyRVHV6+6qEHTXELXLgEi5Ba4L6qP6GPxqBnOP0Cn07pXn7y2oYQAyxbCyjSUf7xDuBUYOJ2mQOKd+C9ES9u6bjEwwKlAozbtkSGXcDDdm9h7gVNJrLtpbdtrF0TZTTrPmDcyLcM5tSJBJj45xTCz1m9ZuIn2R5IYqC5loRZz5fx3jmg2tFIOn+I7r6hbNzTNa3Kzbi84Edto5OOf0pxb1qtca0CdyBWYQeG3Rng/SaCeiqFvrVtr5sAt5gBJ9DACAhPqIg4uLxV+gKKKKAooooCiiigKKKKAooooCior2rRCAzqpPEsBP5TzUtAUUUUBSLxfr2tWYFl7qPh2RwmwSMsSZAORI4+Jp7SvxLa36Z1xBKgz/VLqG/9M//AHQfP11iFf8AS1I52axVQEmJjzREkz7kz3qp/KtsJBXVRxH2pfLBgEIPWQo2ttjGK4tufKbfZQvmYhU+kFG2gywk+qDIzwYmPTsPKCrZti4ULyLYNtW3Nt3LyRFsydwzEGaCe/1hCqymqcnB3akFJHP4iCARx2x3rx+q22AKrqj39WqkEYyJuHIaCD8HIqvrbuyy7rZUm1btuXNtfL3PbS4yquGB23QAN8yfaoepak4VLYDLcW3vuLuUqIV9gAEQxSBuOI7gUF0dXs7gSmoWBMNqD3OGVi+MAgFf63NT6nqdkMF23hckAK+pcHMgCS8jd8c7czxVF7rN9nI3qty5ALKpby8kMrG2sGAyyNwyP17uJd3WGdSqsGba20kxaW6Nr7AyyCFYxyvegvPq7e6Nt7cMR9tubwSJ2zv3ZBB2/rHepNJqEY7Qt0mSAPttwt7FW9e5oKtg/TJ4zSh7RF9W5Xy4Ik/WzlQd7LvFvAMRJirmmsszllQMrfdrbBaQyxMsBuYAh4A95oND0DV7byixaFxiDLHUFyEJEsXbcY+nuSdoEYFb2sH4Q0TG/wCYxUfeHaoUelDbuelmgEtJHqOfSR3NbygKKKKAorwmlPUfE9myDneRyFzH5tx3/wAQaBvRS7QdetXo2tBM+lvScQOD+YpjQFFFFBX1+s8q21zaz7RJCiTHuASOOf0rD6/xxfuKfKUWlg5guZgkZ2xtgE4HCtkRNb64DBiJjE8frXy5ukXpRnFq47Qo2I5b0hWMsWJKqBjEyB70ECXbhcs24kyCxubisFSWfdbBcKrDAg+rJAbDG14mv2QdhnOFJkGWK5DKuwSDgHkGT3NRdA0bmCFWAugJbYkIJwx3GWk8/SMzAiun6ddRHQ7CQASVU7F3KiKsGTHdiWEqABmg2PhvxUdWxHlQAJ3q6sIkgSAZBJVh3+k5rQ1nfCFq6oui6ytDBRtBEck8k4zIH584rRUBS7xDcK6e4wXcRBCzEkMCBPaTimNL+vj+b3PyB/YQaD5ld1m20y7mAe2GYINyldoYSwsttEqRu3CY7RNdabUlUCxdAJCMBldwZgJYWDB+843iTHE1bXoaXDqHI3G1bUp7A5wMdsz+fwDVO10m0Vvagn1W3UbiVj6nGWMwq4kyOPjAQ9S6ifsrWyLwRrajO3YSqIu9T5QaSLQxv9z2qh1HqRe1aJW6ApLKHK7QX+/YKy2Q31KOS0AjvFNtR0W02mGokb3CidwnGl+ok/iJhYGOe5NLOo9OS1atXdyhr11yQCICodiyOZKyfy4jNBJe6hvfTp6iLTInqdSNiwsBktLwH3EmTgcVe1XUw92yW3EJvBJYSA1vyx9CbcBO4PefhY+iSwumJuI5a2jEAquz/ZsNx+mcn3PFMNammtNatLqLTjbDMbiNlrRUCN0BQQsLx+pyEtzqYa75xLTIJ3FQ8gXH3Tt2fhWBEc5kwO7Ot8o+ZNwTcZ5DAOHYLM7lCEzcfsOwHFQ6pNN9sGy8ty0t216hcVljdYYszAx/WziPep+mpY+0srXEt2/tFwltyhQn3gSHmPUNon596DReD7u65IypPJMnCuFnPt7Yx81tKxPhq7atEsWRFFwySwAyLgEkwK0p8Rab/vFn/mp/fQMa4vqxUhTtYjBImD7xIn8qoHxLpZI+0WZEkjzFkAckiZAHeeK8PifSf95sxxPmrE+0zz8UGK6v1K49wrdvqVGCuGE7tjKUVhgGT6hJCwJLAVVtXzugOu0EZ8kMRAYTu/FHENuneIjaTTMdORg11Ljeu+43Fty7WvZZQ0rleGieIo/ksK9pg7DzHbexJgKBMqpkJJCwQPxfNAqt2iV5DLtwuyPwH6mBYvn0ySeSQYNaTw8b5cILrBB6juIY7RtJG1hKzMYgfUe2V2lsH0OWZWuW2dwxLAP6vSFaQvq7CPpg078N9NW3eJzOzuzHkW5wT8D8s+9BpqKKKAr5p1B7tq3bdXBKteJiVIE2kUA7xkBoiczxiK+l1idPorVxrSMynbfusyyCdpHccgEqFnE5HegU3/NFvTkFR6GtkB9mfOddoacqRiOPTPHFjq9i6CiowHmW7cktEsEAJ8uYYAIDtPcxMsAZNFpLZexbMMEtXty8xLelHHad5MNzt781Zs3Ea2xhWK6VFGN0ODuKkgYIIGMdqCHX22824TcdAzQoW55cmCYKi4u7BmcxHHcxHRN5zobrgKC5A1L43A42H6cnERA2mRIpjauLcu3SPvF8s7WVS8syqIJQHEg491+K81Gmc2bkW2F13uf5sztNllEHbEEhf1oEuqQeULq3bm3dtk6hpMkj8LN3IMTxnGKj12xHFve7PtW5Pm4hSo+gHLYJH9baTJitI+l/nFg+U3loysSLZGRZvLLAKJIJQYHf2FKND0B10u17bBv5tIIMbbdlFbvyGLDtMe1Av6xYto9hB5QW6fxyrTJLMAG42iATgsVHBx7qFCapLa7AhCzIO8SRIYD0LMnaMSA/xL+z0offegDdplQHA9Ra4x/FIOVMmO36cWenW1W+JX1G3tYFCQBhogkD+2aBDb6VY+2MNtkEZ3hCLhJQypf6Sw3SQPwsvcSOendHtHU3oWzAJE27MO0spIZz6THDAdyDHYs10oFyS0zc2g/d/SdPJLQYEMNscfmIrnQaII5fcGLu/p3WtoUXFhpYzuPJk4xAEUCXpHR7d03dot+klT5drYpA3ZLE+pJBGM+kzzjrpGgtGy9xdiptkkW3AABPra2W9alRuAzE/Bo6NcgXlgH7r8RVQQxvgBQ3sBHpzkYGZYPaRUupbKFPLtg7ryEyAVYqd7YxMTjuAKBe9lfs3mr6VLiQo2xIWVKzBJbHEeoA9qtCxtsW33FmZoUbctJc7Nn4GULlu+w/MXtfqLTyVNoWRqLJM3bcAIdPIJVyIhfeJMHnF99TaL27zX9P5S32uybyZkXlADDBMuMSeD7ZBdqnCpaMyuyS3G4wOU2SJI+nP6xmtfvKUtGWSQxuAWy+wBgGLCIXaSQQBmS0HbhjrriTY33VNuAS2dm0OrTviIMxPyM5q4bdq6t5kuB/NS+qkByoNxu7KpBiIxxmgWXLis12Qy2wLhV/KZiXETyZbbuGGjf2kKSYbbtbRTDNdLkm2EAAUKJMI0HaPUIy0hRyIdNetMPKRkLIbhKgXCfWcSoQsIBH7uak1eoVb63WZUkOoV94B9AAKza+oBSTHagSPZR9GCGYk6i5tKcs0sAeYUFcmeAJjijW6b+b6cWyxeLm0EZYnYzBtx9Mc47qBwTU+htGxasoyMy273mBiSFeRC7SQJnkCOKsWtUUNm6yelXuMstIcuDG2FOQBP5Amgg+wKUsw7EbXbcF5TznO7PBlxxBzPatD0CyBeaJ/orY5nARY/ic/wB1I9PqmtLbDW2A8h7YMnIJU+YITjP55p/0QkXmDW2QtbWJHZAFOYHuPf8ASge0UUUHhpBd8MK6qpQLBlil51LYONwAMSZ/SmnUNf5UfTmfqfbxHGDNUf8AKRYybQ/80n+CUFW54RQ7PQAE3SFvOpaYgs6gMY9jzNGp8LBgALaDahURddZYx6mVVhuOGnk+5mb/ACsQctZA/wDFP8PLoHipP61iPc3iP/boIL3hje27yrKQMBLlwZzk7VWRB4OKvP0IFSBbsAkRuFvPETPvXGj8Q+awVPKeT+C4zQvdj90Bj5P8adUGd03hQITC2GBCiHttciJyCzkyZz+QrnVeC7dxtxWyGlSCLPG0zAG+IMkHHetJRQZ+/wCD7T7C9uwSghT5AlTj1L6sNIGfiutR4as37gvFbRuIVCv5I3L5dwttUkyAWkGORT6l97oGned1m20kk7lBkncSc/7x/bQUP8nbZ1HmjyheVhcLCzDEG01kBm3SVgHE8qK9XoaWnLg2bd24WHmCwA7FzvILSZ+nE+w5irg8N6Uf6PZ/5S9yT7e5NRv0NVI8q1plGObOfn6SKBfo/DK6dXI1LQwO+QnqEHn0ziTERzXXTen2jb3W7wVLihSBbRJVS2CsY5b85q8vTrsL/wBWBBkxYPGML68HnOeRjGbmj0pVYfyye2xNoiBiCT3nv3oFfk233obzKA6sQfLAYrsYMuD6ZUD9DXtzywUAu3LhDNcGwI+07WJJAWchyAPkU5GnUcKM/Arryx7DHGKBZqegLc8uXuDyx6SNojKn+pHKj9lW7Oh2AhXYSSx+nliWP4fc1aooK40eQdzSJj6e5k/houaTcQSzSAR24PPb4qxVHrK3DaPlb925fo27o3DdG/H0yf0oO06aoVFBMW42DGIG0Rj2MUL04CIZhtmIjE89vmk6uylg16+COQxtL2nGRIzz7j4NS273+1dvzuW/7LlAx/kpYChmAC7ABAAWAI44wKltaIB95ZmIBUSexIJwB8Clh1An+kf8vMT+25XJuyZ827xEb7Uds/VM/rGaB7RUWlYFFIO4RzIM/MjH7KKCt1MpjcpY5iLRuDtzCtH9v6Vn9BfY7hftOmBHl6UnMHcc2yNsxHf3pp4nsTbFwiVtySN205gCPSf7P7sYXK3Cj3CxCSSFAUHy9xZYM+UCZ9UkhYmSJB29q4b3pW75JP1fZ0BAjI2mxJM9+I7zzZ1dhgsWPMa4TID2bSAgcgE21E/meSKzdxrg1AteYwUqXEKslRuO6GTsFOJ7Dg1sPCVoC25nc2/bu4JACkAiBHJ7CgsdH0l4M7XioHCKsYBgmSAJMwOBwfemtFFAUUUUBXhNe1y/B4/Xj9aCgPEemx9/bMmB6h8H9mRnj1D3FZXq3W0ZLT3NVbJF1ngK+1E2tAa3bYs8BgN5MHcCAJgu/B2kU6O0WS3MsfTDD62AIaTOPnHGIgU/HHTDct2bVlVDvdMYAH9FcJJMEAACc8wO8UGTeVs2zeDWlay6tNq4djtu2ocncTDeoYXaZ5EafQ+KbVl1D6km35AOw2XO1xtlhdC5Ug8domYIArda6Xqr2nFtdOVI9Rm4h4N304bk7wQQa58JdRNu6lu9sTbpdzPcADgnUuqoXYztiABxMRQaTp3izTX7gt2rhZiJA2OO08soHGf0PsacVmdTfR+paYo6MPJuHBkw3EEYg7T+e08xjTUBRRRQFFFFBnPFmo2PY9IJJIDHgHdbIH54n8lal3VNW63d7JZCsiBWuKDJZ9qkBWwoLAE+zA4C51PVkBsXJE+ho/PaePmsvrrc2dH6yp8lBMSTLWJnjhZY+22cUF3pOq1PlKVt4Mn0Jb2n1H1JN5SFPIBEic1W1nU71t23C0pbPrQSIt7tzEXCAp2lRE+oc5qn1excAsrANvy0VQVLcLnaP60++Y2xOal6vpXLJvdgxtgMBOcXiobJ+EzMlu+aDXdPB8pNw2naJGMGBjGMfFFToIAFeUCfxNrlRVRiYecDcJiMStt45+OPzrOizbeAWvMszs23T3J2l/I3G3/qcfsFbHqF0rEMy8/TbL/wUxSbU+ILdo7burNsxui5a2YmJ9SDE4mgTvpCboumNwkf9VvRDEFh9HBIkgQDmQZrQeHnIa4u2Ax8xjDrDFVWArouCVZscfrVZfElk8awEe4QFf8AiCRPxNWOhdcs3WIW+LzOSVKjG1RGCoj5z/WoHtFFFAu6v1NrJtKlrzGuPtA3bY9JYmYImATmBg5mAab9a1Kld2lVQzbQTqE/SBGSc4+K76/ZLXtIRgi8fVAaB5bEiDwSARu7Sfeqh8P3r4K39TcIR/TCIswMOrBAQfV24IOaC1oetX7geLClkcoQLuAQJ5K55AwO/wCcdtf1TbZsIonP84nG0yCPKyPw/nntNQeD9P5aX0z6dQ4k9/SmfmeSfeeeS/oEHg24q6S0p2qSWhQ0/jY49Te8xJie3FT9TdHvaUi5a9N1jBfJ+5uKdkcsNwntBPxVPwf060+ls3Datl1ZyrQHIJcjcrmSCQo74gDtTq10uysbbVtYJIhFEEwCRAwTAz8CgqdS6rYNq4vnWcowg3BGVPIUzGe2ay/SbenXWr/QeV9gtq0R5e8Xhg7u8kRu9XHenfhboSppkF6ynmBrk7kUmPNcrkf6sR+lcr0cDqZcIgt/ZNken6vO3fRzwBmI470FPqRD66wunNmfs7wREgZClSoMLyPbmJ4p3s1YgA2IjuLhPHvOc/3/ABVHWIB1LTwEAFm4OMj2C/HNaE3R7jPz8T/CgxnWevaiy90NeRdm3C2+xXeSpcHO1H5JElB6e7K/a1aWWutqR6be8gWQJhQxAOSJg5g/VgYzC/TLeo1mpF2dipaPpcoCStzJZGDcHIJggr8VHrPD9m2uqCKI+zqUkkgNN04OTyqnM/sxQaTp14vZtsSGLIpJAgEkAyB2qzVPo5/m9qYny144+kcfFXKCv1BCbT7TBjsJ4zGffj9aQ3ulWnVFd7ZVF2oCwO0bQIX0+wAq74k622mFvYiuXYrtLFTARmJEKRgDMxWWXxCdqqDENs2/aHDCELyFBGNoj8yBQaTeB/pQA9twx7QIqpqLFh2DvfRmAgMRLDM4Izzml560wyJePqK3r7CMZWSN4gz6Zwp44rVDp5jDn/juH/3KC1pfoXO7Aye+Oc0VIowKKD2sP/0gaW75tm7bDBUVlZ4MIWZYYR3wRkACR6sw24pL4wH8zun1YE+mff8AFBB2e8EYnNB86NuVc+YxIJXcoUSFFy2TmfVw31CCFPIw/wDBekunWec25k2XEFwq2Tut4JY8AWzgFsyDEZUtpF8tkCXUDeqCkksAQu4zEzzhuDByQdr4GtbdLwwm5cMMSebjfTJJA+PfdQaGiiigV9Z05drW2SQxPpdVYDafUoZTJmF7YY5jBUfydeT1E6j6jJOqQDbAAfCj1HaPTwNzZp9rdCzurK+zaCPoVjmMhmGOP1moD0u62G1BZe6m0kEexxQVem9A9JNzzUJYmBqGMgiNzFdvqI55/M4qTTdDsPJBdtpKz9ouNkDYZh8ESVI5pk2mY/51x+QT+1Krr0xxxqLoyThbXcz/ANlQKx4a01khPPuW/wAQXz9uAVBO3GJIBPu2cmqTeGbwYAK7KtxjLa24AUztwFMP9Mz7NkznR2enMH3Nee4NpG11txkqZ9NsGRHvGT8QXui2XuC61tTcEervjjj8h+wUGWTwNgfze0PQyx9rvnJOOFAIyZxM1b0fgSzu+9s2gvl7DtuXCScAySRCwIA+TUuj1/T7zi0hDljgFbm1iFcyGYbT6SxkHPOcU+0HTbdhStpAgJ3ED3gCf2AUC/T+D9IhBFlcDaNxZgBG2IYkcY/U+9Wj0DTf9ha/5a/3VfooEWp8KW2Zyq2lDAbQbCnY0AblOM+lTkH6RUX+Rtr1QlhZQINumT0x+JZn1YX6pHoXHM6Kig4sWQiqo4UAD8gIruiigUeJOkm9blSd9sMyqMhztPoYSMEx3H6chP0PwwrFxetbk8u0UJOJKNuVYMwshc9vfJOvqnZ6YFwHuQOBuwB7DHHagza+G91+CrWw5uszKQDtFwBBOcOpJI5x2yDsAKiTTgHdkmIyScfqaloCiiigKVeJeoizZk20u7yE2O6opB5ksCCAJMQZprSHrKXL13y0lRbAYkJbcktuG0+YwgQJwMmM4yCpeshj/wBV0o/81GMzxAT9f/un3h3X+ZbIKJaZGIKIQQAfUGEDvM/nPzSteivGTHybGn/+VX+l6XybkAqRc59CKZUSI2ciJ5H7JyDqiiigKKKKAooooCk3iS9eAtJZbyzcubS8TACO0cGJ2/V8RyQRNpvEVl7QulxaUlh96Qh9LMhwT7qaw3VPHD31g2kCBmg7zkEOo5SIIIJ9pjPcGtjwdetuGW6qsDIIOQT8/PzMyZma0XhfX3L+ltXLsb2XJAInJEwQIJjisTb8YFoPkL6TbM7+dnGdnzj/ABN3w74ue15Vq6tpbIBBcMxIhSQSNsROP/yHsaDfUUsHiC0z2ktkXfNLDcjKwXaheWzOYgQOTTOgKKKKAooooIdYSLb7cHaYPzBqL7B/tbn/ABD+6qniBmKqiI7EmZEhQByGO0gzOFI+e1Khp75H0P8AqUH8bYNA78opeQB3IYNIYyMRBGMUwrM2rV9WRvLYwZIm3MfBgH+/jvWmoCiiigKVajqmnLMGBdlOxosu8HJglUOBn4E/NReJdf5Xkze8hWdt7zbEgWrjbQboKiSAffH50ntvcu7ms6i5ct+dbXct5D6G8kOPQhBMl5giO3wF6x1IM8LatG3uILC3dJgMF48mN3vnFMv5RtIf6Nx2kadz3j8KfH9vtVPWdLIu6cJevA+ZuabjMGVVJKkSAATtHH9lLtPoCl82nvXmnUMf6a4v3b2XuBYV4gPiRHEYwKDWo8gEd88R+48V1S29021bQszXdoEkm/dOP+Mmrv2hd/l53bd0QeAQOeOTxM0EtFU16taKqwbDv5ana2WkiOOJU54+akGvTzDbn1iMQRyCcGIOAePagsVxdthlKnIIg/kcV3RQfNOj9AF63ubdIhAVZVBny4Bm0xj1gkycgiDzUGp6FpgzKbjyoV2m+g2AtaJNxRbAURcwSYJQzHNc6ToCuSVW25LhBvBK7zp0uElbY3QslZ3cjI710nhawSxexZXcdv8ARLytywGH3ib9pLGAXOCI2kAgK93SaMYN/BLZ+0JwSPLJxgPIycGTBIq/b6Lpiphna6iB2tjUguPuzc9aC3KfGMyKi/yW0u5Ys2YZ7i/0aYAYAEmM7Z+Pp9U1AfCKlUa3bsFriSPMsi4q7VtlpW2imWmMsR6sRQObPSETXadDJBJMXGEttF0iAEXIa3uMTyJma31fNPDHSks62wyAIbm59oHAKX/SREjbA796+l0BRRXLtAJgmOw5/Sg6qjr+qC06KUdg85RGaIiJ2qR+0ipOna8Xra3BAn5kYMYPcVYNwe4/bQI1TT7w/wBnu79xefJf6iZLGREznPHautP0uxtE6aDPG0niVHPPp/jVzq3VRZTcAHMgRuA5+fngfJFS3+mWrkl7asTBJIEmAQJPeAT+2gqPo7Mr/N5if82DE7j/ABJ/4j71PpylobbdllE8KgA4jifYCp9LoLduTbRVJ5KqAT+ZHNWKCr0/UXHXdcQWz2Ekn9QVEfvkZxxRVqigSeIbrq9k243DzGypaQLZMBVYEseBmuOjr5zahL+y4Q4DACUkAcK0xkAwSSMHvXXXbu29ZgOx2XcICT9KCYUg9+Rn2ivdF1m2lq5duMUXzXHr3gyDG0LczJjCrj2FBaXQ211CsqIpFthhADDNb7gcejj4HtVXqukZ7rKpEtbDJIMC5bcurEjMTskewPvVrptm6Xe7eCoWCqttW3bVEk7mgesliCBIAUQTmues6B3Nu5aMXLZMSYUgjKuQCQDtGQJBA5Eig5Xq1m6my7NsuolHlMNiA+Ax/wB0mrA6Namduf8Aeb++ounau3et+WYLKoW5bYSQePUpGVJBgxBiuOnW0t6i5atjauxHCg+kEtcDbV4XAXAgUFn+SbURt/ef76l0ujW2CEEAmTknMAdz7Cp6KAooqn1e5cWy5tCXA9I5/UA8kcx3iKDN+HBpGsTfGn3yQTcCboGB9WYxia6+y6AgSuk+t+1rjcwE+4g/4xSgaG6AAdGbjlg29kIMBQmxiogiBkd+YmDVm1b1CsjLpSrW2ZsKRu3SAGM5ABgT7dqBP9n0v8yxpyTfbzT6Cdm4xv8A9WPernQNNoE8m5dbTO7JDl/L9PoUBMCIwTnMuc8U2/l3XAsRpDmD9Lfl3f2jikvT9Jq7dtVGkL+WxK70zkAET5ggekcYPzQN01WkbX6QaQ2Dm6Lnk7cfdSu/Z+sT7mtrXz3W2tfcK3Rpyl22G2lAoMsI/E7A+2R3PFb21cOwM4g7QWHMGMjFBLSbxdqxb0tzcjXFYbDtQvAaRuKggkdoGZI7SRLY6yWti8VRLbAMha7BIOQSCsAkZjcag6wzPZZyVCDaw2tuk7hliABA5gTJ54gh8/u9W0qsSdNdO71AnT3REQIE3h7T+tSp4i0pHp07mcANYf277r+Mf4zTHoujHk6a3dV2RHuh1XexwGAnYN0bmB4jj2pslvpp4Vz2wt/+EUGct9aQiU0+0QfV5DfsxqJGMx+vFfQfD17dprR2skIANwgkAAbgJwDyJzWL8R6QDSkKpC72KgghoBcrIuCeGnPYe1bGyzWlU7k8siTvbYVJgwDBBBJODEfPYGlFK7nUnALgWmRW2kLcJYZg/hjcP6pj86aUBRRRQLNXbDauxMGLd1h7yGsCR+399VNB0+2uuuwplLauCWZgGvPeLlQSQCdiyR2AHFWtRc/ntkf7C8f/ANmmH99c6IzrdRxAt2R2n/PHJ570DaiqfUur2tOAbrhdxAUcsxJC+lRk5YSe0yYqDp3iOxfcojHeBO1lKkiWWRuAnKMMe1Av8Y6S2RZd7aP6yjb1B9DI8jPbcFP6VVC29Bdby7ahVtxCgLM3LQliFjm4e3Apn4tUeQpYSBetSM97ipwMn6oj5qvfspf1SyN9s22RgQ0bpR4JiJG1e/IoB/EWoHmk6VQtpgrff5ghTuUC3kQ08g4NdazxBfsi8z2Le2zaF1iLzGV9chZsjI2E5gZGfa83hzTmZtg7uZJM4jIJzgUP4a0pMnT2mPEsgJj2k9qDk+KtJ/3rT/8AOT/5UwsX1uKrowZWAKspBBByCCMEfNKeqo51Wn8t1Rtl0epWeRNkkABlzjkn9D2PBoI0VpTkruUn5W4y/wBlA5YgCTgCoPtiFUZWWLn9GeQ0qWERyIE/kKsVRHRLOPuxjjJPaPf2NBXt6q6Hbddsbbebii24YLtkGd5AmCYg4HerV/q9pApZwAys6nOVVQzN+QBmj+R7Ofu19XOOcRRp+j2bbB0tW1YCNwQAxxEgTQW1aQCODmkfirqeo06C5aVGThgVLMCSACAGGMx8GORMPaz/AI5vXU0jNZ2yHQmSRjeOCrKQd23vxNBjen9bvJlLSlgNu7yLpYD+ruF2fzHFd2uu31u4tKpaSQNPeUHM7iPN9TAgCeaj0bdRi2okFzz5zclA8H7zjmT8d6iTXasFblw3AdoAC3LjFiyq4VAss3pJYqFMbeScUDxet6mMW2IJ7aW7iT3BudufyoHWdWf81cj509z3gj+kri7rW2p5epuXrjgHbbdmUT28zd+7bPEgSDSy116811bQvMz72QqruD6V3Y9ZyMDIzniMg1+36po+5I/PTOf43QB/jiubS6jdu8sbgAJGmMj8j5mB8TXum1noJuaq6jLA8t2uZJIACFXJYyYCgbuMZFVS+rYJctklWZQfv7oIMhNrAuPVuBBEACOTMUFq+13eu636jwx04EQQAZLzyQBx9Xaa1XQtRfuKWvbR2ACwZ7/iOO3YmCYHFYfU2dWCRdf6VElbt05a8EWFLzO9eQTx2xW28Kq40tvzIky2GLYZiwlmyTBzQNqKKKDK9ev2BrkF+6bcadiNt57RzcX+owJHp7+1SaDqmj04uXF1DXSxG7c5utjAAHMZJ/fxUfXpXVsWF0o+mCny3VOLjTl3ABhu2fnGF3T1tNLXEdiCVXdqoYL5m4btjgTKg9zjnmgpavpr3NLZbyL7sUQm95+GdrloyAbxbJHG0iSvtVLwz0NzebzLN113hgpDWjsa3qACQzKFG9IE9yMwaeJq7Vi3bN6zfYqNu/zxcSVO4Fgt0icSGKzVHpt/TubItaW6zrtLEvAYeVc+tz6Y3dseqPegcaHq1j7CEureYJIKhLhJKXDG11JzuXBL9q4t6rRWXtXLdi6DvAVxYvSQ9tuS1uWw30jPfsaj0fRrZtFH0mmdSzEi5fVvxsyyBbKyAR+7k5pfatEDTr5Th7RtEM+ra4o2JbUsLWUmCwwoyrHEgkNfqPE1tSFVLjsyhwoAQwSQB96yANIjacj9Konxc3qmxshtnruqTJCn6bIuYhgSe0iszesOWU3wGS3l8KWfcPpxID7iD227RBjny3rbK+WSobbLgNydwAJYBUGAM+k/VjmKBx1brt1bpb+b+ZYVjt3MZDASFZtoLAAEjvwMgxf8Ja582nChZuMjL+L72Wj1NgF457foM99qVVVmQTBDwgnZBHrP1RBiDHpkQZFPehKwu2iQgTa4thWkgMEY7/mU9z3jAFBqaKKKAqtq+pWrRAuXFQngMQJqzWL8SWLo1TsgvkG3b/o7jKJLOoBh1zIH7cd6DY2roYBlIYESCDII9wRSjxVdQ2Htll3NtIUnMB1MxzGP3VirugIOVvO7DeyK913UFmg3ArEASp+SZOcmp7WmYbTbW7cVwCrW7rsCfVht7AhhtIKkYoNR0WyDZst7MpH/ACo/gaUdcP2f7M6iGUWzGct5N1AD3jifgU86OJ09o/IOefpj9tKfFule4bYQO0oJCNtmGx3zzIHxQHQfBti7b866Gdrh3H1soI49QUgMSZJJmZjIpwvhHTh2bZKsI8on7tZ2glLfCn0LkcRiK48E2duhsk7pZd7bmLGTz3IA/wBUYFPKDG9e8M2tPs1FkMHtsMl2eO4yxMCcH3Bg4mpPDQDadjtKg3Tc2sMidSzA45+CKYeMdMWsqVXewuIAu4gEMwUgjcobB4J+RkVF0JSLLhlCQq+nkAAtESWPb37UHHiRItYXJPAySftVogYz3P7aZdA1CeRbQSpRFBVlKEY9mApd4kTcLYA3Z49yNTYNI10aKnmNp1t8KgWS7uWKhUVDJb09yAIJJABID6DRVLoqkae0ChtkIJQ8r8HJ/jRQL/EmgS4ULkrCvDrEjCtAn32n9lZuxZQsG8wA79wADKdoCwzu+0KZHIUyswCCRWp8U2N1kYYgMCdvOQVHA4kifiazvVemlPulaXxC2wxbI+q5cOVA24M4x9I4Dh0kKDqSyrC+pmcqZIYOWI9Si4CTAOAMECq+s0nkW1VkPmAtO37zeVkhcyJMqJgcjB4DO9pmHrOxGTFxGxuVfSCrg+lT6mBmRMZmuH1YuhlV23Pgotq4/lptgqBlGHAzAInEkmgXdY1WxwoVwinAuuSrMuTKMNxBOIiAFBUCYqva0+5DdVVHJiCd6zOx0ZZCYJ3PyADAJpzY6E5J2Jc2lNpki1PqLcOpPBAgDt9VQ6npdtnJuXVUnkEXG27TEkjaCQT9R7tycUCdk22zeZCy3GTcGjcfSBiSRBKgzJIhRxAM7XWsgA+XaIYSFcHasrtWTkxtGOCCkARhzo+l6Qlvv7lxgkekMNqAQQBB2gkH0rAkHEimvSekaNgfLQP3JYN+L/egZjMD86DIreRSLm17peDstoAhk7fUpncDGQTgqJnkNvC/Trn2jzWQqPVPpYCYMQTg8n6YGeJE1sbOmRMKqr+QA/hUtAUUUUBSXXL982SZOnME4H3zcCPiTTqlHUOmu9wsruuEwFQj0FmB9RmZY/uoOeg6AW3utudjchjuIMeq4AqwBCgDAzS/p+lCFSGZt2pZ/UZiX1AIXGFxMfnTKzavW+JbEZtrPLHtdA/F7UovWLqrIF6QWdQthSN0u39du7nn3oGfS2+4T4YD9w/vrm+/39kHuij/ANVJrOndIO7WSpwBZJXGASk8wATHc1wNLdF1Sra2AD6mtBiCCsAB55BbPx+UBpfCwjR2P/DX+FNKw/S+tdRtoLQ6czpblFc3baF1EhXKM3okRIzEmm+m67rCQLnT2A91v22x+RIz8T+ygYdb+m2Pe9a/dcU/2Uu6Y8+ePZbY/e9Wer27t+2oRbloi4CT6CwCgsGUb4PqAGT3OKV6fwxc3Fmu3gSZkFRIHEgPt+YiMn3oL3U0Jexj8Z//AL2T/ZUem0KOLDES1tgy5Igl7gJieYJE+xI4JqB/DLcrc1O6ZkuhEyGDQSRO5R+k0x0/SihBDXjHAJQjn2n5oHNFcpwJ/wAfsooONVphcQqZg+3ODIP7RS+34dtzLM7n3LRHwNgEAU1ooKdvpFleLafmVBP5knJNWwIr2igKKKKAooooCiiigKKKKApd1DSXi4ezcRPTtIuK7ryDIVbiAHnJk8cd2NFAiudP1pAH2iwIYN/QXZgOGiftHGIjiMcVImk1sydRp4xj7M/zP+kcnH7Kc0UCpem3iFV7y7RzsR0Y+lh9ZvN7g5ByP2NAK9ooKGs6a7vuGou2xAGxQm2Ru9XqQtOfePSMcz5a6Y4DA6m80xBItysTgRbAzPeTgUwooKuk0bIc3blzAENt5/relQZP5x7AVa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44" name="AutoShape 12" descr="data:image/jpeg;base64,/9j/4AAQSkZJRgABAQAAAQABAAD/2wCEAAkGBhQRERUTExQWFBUWGB4XGRcYFh8YHBsbHRgZGB8XFxcaHighHRklHhofIC8gIykqLSwsGiAxNTAqNSYrLikBCQoKBQUFDQUFDSkYEhgpKSkpKSkpKSkpKSkpKSkpKSkpKSkpKSkpKSkpKSkpKSkpKSkpKSkpKSkpKSkpKSkpKf/AABEIAPwAyAMBIgACEQEDEQH/xAAbAAACAwEBAQAAAAAAAAAAAAAABQMEBgIBB//EAEgQAAIBAwMCBQEFAwcICgMAAAECEQADIQQSMQVBBhMiUWEyFCNCcYGRobEVJDNSwdHwFkNEYmNykpMHNFNUc4Oiw9LhgqOz/8QAFAEBAAAAAAAAAAAAAAAAAAAAAP/EABQRAQAAAAAAAAAAAAAAAAAAAAD/2gAMAwEAAhEDEQA/APuNFFFAUUUUBRRRQFFFFAUUUUBS3rvXrekQPcDHc21QBMmCeeBgE/pUnWerLprRdonhVJjc0EhR+wn4AJ7VmB4zlwzGzAGB5mATyfpkmMAyME4zQXdD/wBIFm5cW3tcFmCiBuyeJ784xP8AGNRWMueM94Kk2RPBF3IIIIIxyD8EVd6R4tV7i27lyySwhSpIJaQAu0zzPuPyzQaaiiigKKKKAooooCiiigKKKKAooooCiiigKKKKAooooCiiodXq1tI1xztVRJNBNRUGn1iXE8xWBTOe2CQf3g1R13iFE0n2pPvUKhljG6fmMAcnGADQceLbW7SXBJWSg3CJH3i5EgiawVnSO5vD7Q/ocoDtUA7bV5oYm3lg1vMQBn4JddZ8WXXsGdKyI20i4Tc2/UrDJs9zAHyRVHV6+6qEHTXELXLgEi5Ba4L6qP6GPxqBnOP0Cn07pXn7y2oYQAyxbCyjSUf7xDuBUYOJ2mQOKd+C9ES9u6bjEwwKlAozbtkSGXcDDdm9h7gVNJrLtpbdtrF0TZTTrPmDcyLcM5tSJBJj45xTCz1m9ZuIn2R5IYqC5loRZz5fx3jmg2tFIOn+I7r6hbNzTNa3Kzbi84Edto5OOf0pxb1qtca0CdyBWYQeG3Rng/SaCeiqFvrVtr5sAt5gBJ9DACAhPqIg4uLxV+gKKKKAooooCiiigKKKKAooooCior2rRCAzqpPEsBP5TzUtAUUUUBSLxfr2tWYFl7qPh2RwmwSMsSZAORI4+Jp7SvxLa36Z1xBKgz/VLqG/9M//AHQfP11iFf8AS1I52axVQEmJjzREkz7kz3qp/KtsJBXVRxH2pfLBgEIPWQo2ttjGK4tufKbfZQvmYhU+kFG2gywk+qDIzwYmPTsPKCrZti4ULyLYNtW3Nt3LyRFsydwzEGaCe/1hCqymqcnB3akFJHP4iCARx2x3rx+q22AKrqj39WqkEYyJuHIaCD8HIqvrbuyy7rZUm1btuXNtfL3PbS4yquGB23QAN8yfaoepak4VLYDLcW3vuLuUqIV9gAEQxSBuOI7gUF0dXs7gSmoWBMNqD3OGVi+MAgFf63NT6nqdkMF23hckAK+pcHMgCS8jd8c7czxVF7rN9nI3qty5ALKpby8kMrG2sGAyyNwyP17uJd3WGdSqsGba20kxaW6Nr7AyyCFYxyvegvPq7e6Nt7cMR9tubwSJ2zv3ZBB2/rHepNJqEY7Qt0mSAPttwt7FW9e5oKtg/TJ4zSh7RF9W5Xy4Ik/WzlQd7LvFvAMRJirmmsszllQMrfdrbBaQyxMsBuYAh4A95oND0DV7byixaFxiDLHUFyEJEsXbcY+nuSdoEYFb2sH4Q0TG/wCYxUfeHaoUelDbuelmgEtJHqOfSR3NbygKKKKAorwmlPUfE9myDneRyFzH5tx3/wAQaBvRS7QdetXo2tBM+lvScQOD+YpjQFFFFBX1+s8q21zaz7RJCiTHuASOOf0rD6/xxfuKfKUWlg5guZgkZ2xtgE4HCtkRNb64DBiJjE8frXy5ukXpRnFq47Qo2I5b0hWMsWJKqBjEyB70ECXbhcs24kyCxubisFSWfdbBcKrDAg+rJAbDG14mv2QdhnOFJkGWK5DKuwSDgHkGT3NRdA0bmCFWAugJbYkIJwx3GWk8/SMzAiun6ddRHQ7CQASVU7F3KiKsGTHdiWEqABmg2PhvxUdWxHlQAJ3q6sIkgSAZBJVh3+k5rQ1nfCFq6oui6ytDBRtBEck8k4zIH584rRUBS7xDcK6e4wXcRBCzEkMCBPaTimNL+vj+b3PyB/YQaD5ld1m20y7mAe2GYINyldoYSwsttEqRu3CY7RNdabUlUCxdAJCMBldwZgJYWDB+843iTHE1bXoaXDqHI3G1bUp7A5wMdsz+fwDVO10m0Vvagn1W3UbiVj6nGWMwq4kyOPjAQ9S6ifsrWyLwRrajO3YSqIu9T5QaSLQxv9z2qh1HqRe1aJW6ApLKHK7QX+/YKy2Q31KOS0AjvFNtR0W02mGokb3CidwnGl+ok/iJhYGOe5NLOo9OS1atXdyhr11yQCICodiyOZKyfy4jNBJe6hvfTp6iLTInqdSNiwsBktLwH3EmTgcVe1XUw92yW3EJvBJYSA1vyx9CbcBO4PefhY+iSwumJuI5a2jEAquz/ZsNx+mcn3PFMNammtNatLqLTjbDMbiNlrRUCN0BQQsLx+pyEtzqYa75xLTIJ3FQ8gXH3Tt2fhWBEc5kwO7Ot8o+ZNwTcZ5DAOHYLM7lCEzcfsOwHFQ6pNN9sGy8ty0t216hcVljdYYszAx/WziPep+mpY+0srXEt2/tFwltyhQn3gSHmPUNon596DReD7u65IypPJMnCuFnPt7Yx81tKxPhq7atEsWRFFwySwAyLgEkwK0p8Rab/vFn/mp/fQMa4vqxUhTtYjBImD7xIn8qoHxLpZI+0WZEkjzFkAckiZAHeeK8PifSf95sxxPmrE+0zz8UGK6v1K49wrdvqVGCuGE7tjKUVhgGT6hJCwJLAVVtXzugOu0EZ8kMRAYTu/FHENuneIjaTTMdORg11Ljeu+43Fty7WvZZQ0rleGieIo/ksK9pg7DzHbexJgKBMqpkJJCwQPxfNAqt2iV5DLtwuyPwH6mBYvn0ySeSQYNaTw8b5cILrBB6juIY7RtJG1hKzMYgfUe2V2lsH0OWZWuW2dwxLAP6vSFaQvq7CPpg078N9NW3eJzOzuzHkW5wT8D8s+9BpqKKKAr5p1B7tq3bdXBKteJiVIE2kUA7xkBoiczxiK+l1idPorVxrSMynbfusyyCdpHccgEqFnE5HegU3/NFvTkFR6GtkB9mfOddoacqRiOPTPHFjq9i6CiowHmW7cktEsEAJ8uYYAIDtPcxMsAZNFpLZexbMMEtXty8xLelHHad5MNzt781Zs3Ea2xhWK6VFGN0ODuKkgYIIGMdqCHX22824TcdAzQoW55cmCYKi4u7BmcxHHcxHRN5zobrgKC5A1L43A42H6cnERA2mRIpjauLcu3SPvF8s7WVS8syqIJQHEg491+K81Gmc2bkW2F13uf5sztNllEHbEEhf1oEuqQeULq3bm3dtk6hpMkj8LN3IMTxnGKj12xHFve7PtW5Pm4hSo+gHLYJH9baTJitI+l/nFg+U3loysSLZGRZvLLAKJIJQYHf2FKND0B10u17bBv5tIIMbbdlFbvyGLDtMe1Av6xYto9hB5QW6fxyrTJLMAG42iATgsVHBx7qFCapLa7AhCzIO8SRIYD0LMnaMSA/xL+z0offegDdplQHA9Ra4x/FIOVMmO36cWenW1W+JX1G3tYFCQBhogkD+2aBDb6VY+2MNtkEZ3hCLhJQypf6Sw3SQPwsvcSOendHtHU3oWzAJE27MO0spIZz6THDAdyDHYs10oFyS0zc2g/d/SdPJLQYEMNscfmIrnQaII5fcGLu/p3WtoUXFhpYzuPJk4xAEUCXpHR7d03dot+klT5drYpA3ZLE+pJBGM+kzzjrpGgtGy9xdiptkkW3AABPra2W9alRuAzE/Bo6NcgXlgH7r8RVQQxvgBQ3sBHpzkYGZYPaRUupbKFPLtg7ryEyAVYqd7YxMTjuAKBe9lfs3mr6VLiQo2xIWVKzBJbHEeoA9qtCxtsW33FmZoUbctJc7Nn4GULlu+w/MXtfqLTyVNoWRqLJM3bcAIdPIJVyIhfeJMHnF99TaL27zX9P5S32uybyZkXlADDBMuMSeD7ZBdqnCpaMyuyS3G4wOU2SJI+nP6xmtfvKUtGWSQxuAWy+wBgGLCIXaSQQBmS0HbhjrriTY33VNuAS2dm0OrTviIMxPyM5q4bdq6t5kuB/NS+qkByoNxu7KpBiIxxmgWXLis12Qy2wLhV/KZiXETyZbbuGGjf2kKSYbbtbRTDNdLkm2EAAUKJMI0HaPUIy0hRyIdNetMPKRkLIbhKgXCfWcSoQsIBH7uak1eoVb63WZUkOoV94B9AAKza+oBSTHagSPZR9GCGYk6i5tKcs0sAeYUFcmeAJjijW6b+b6cWyxeLm0EZYnYzBtx9Mc47qBwTU+htGxasoyMy273mBiSFeRC7SQJnkCOKsWtUUNm6yelXuMstIcuDG2FOQBP5Amgg+wKUsw7EbXbcF5TznO7PBlxxBzPatD0CyBeaJ/orY5nARY/ic/wB1I9PqmtLbDW2A8h7YMnIJU+YITjP55p/0QkXmDW2QtbWJHZAFOYHuPf8ASge0UUUHhpBd8MK6qpQLBlil51LYONwAMSZ/SmnUNf5UfTmfqfbxHGDNUf8AKRYybQ/80n+CUFW54RQ7PQAE3SFvOpaYgs6gMY9jzNGp8LBgALaDahURddZYx6mVVhuOGnk+5mb/ACsQctZA/wDFP8PLoHipP61iPc3iP/boIL3hje27yrKQMBLlwZzk7VWRB4OKvP0IFSBbsAkRuFvPETPvXGj8Q+awVPKeT+C4zQvdj90Bj5P8adUGd03hQITC2GBCiHttciJyCzkyZz+QrnVeC7dxtxWyGlSCLPG0zAG+IMkHHetJRQZ+/wCD7T7C9uwSghT5AlTj1L6sNIGfiutR4as37gvFbRuIVCv5I3L5dwttUkyAWkGORT6l97oGned1m20kk7lBkncSc/7x/bQUP8nbZ1HmjyheVhcLCzDEG01kBm3SVgHE8qK9XoaWnLg2bd24WHmCwA7FzvILSZ+nE+w5irg8N6Uf6PZ/5S9yT7e5NRv0NVI8q1plGObOfn6SKBfo/DK6dXI1LQwO+QnqEHn0ziTERzXXTen2jb3W7wVLihSBbRJVS2CsY5b85q8vTrsL/wBWBBkxYPGML68HnOeRjGbmj0pVYfyye2xNoiBiCT3nv3oFfk233obzKA6sQfLAYrsYMuD6ZUD9DXtzywUAu3LhDNcGwI+07WJJAWchyAPkU5GnUcKM/Arryx7DHGKBZqegLc8uXuDyx6SNojKn+pHKj9lW7Oh2AhXYSSx+nliWP4fc1aooK40eQdzSJj6e5k/houaTcQSzSAR24PPb4qxVHrK3DaPlb925fo27o3DdG/H0yf0oO06aoVFBMW42DGIG0Rj2MUL04CIZhtmIjE89vmk6uylg16+COQxtL2nGRIzz7j4NS273+1dvzuW/7LlAx/kpYChmAC7ABAAWAI44wKltaIB95ZmIBUSexIJwB8Clh1An+kf8vMT+25XJuyZ827xEb7Uds/VM/rGaB7RUWlYFFIO4RzIM/MjH7KKCt1MpjcpY5iLRuDtzCtH9v6Vn9BfY7hftOmBHl6UnMHcc2yNsxHf3pp4nsTbFwiVtySN205gCPSf7P7sYXK3Cj3CxCSSFAUHy9xZYM+UCZ9UkhYmSJB29q4b3pW75JP1fZ0BAjI2mxJM9+I7zzZ1dhgsWPMa4TID2bSAgcgE21E/meSKzdxrg1AteYwUqXEKslRuO6GTsFOJ7Dg1sPCVoC25nc2/bu4JACkAiBHJ7CgsdH0l4M7XioHCKsYBgmSAJMwOBwfemtFFAUUUUBXhNe1y/B4/Xj9aCgPEemx9/bMmB6h8H9mRnj1D3FZXq3W0ZLT3NVbJF1ngK+1E2tAa3bYs8BgN5MHcCAJgu/B2kU6O0WS3MsfTDD62AIaTOPnHGIgU/HHTDct2bVlVDvdMYAH9FcJJMEAACc8wO8UGTeVs2zeDWlay6tNq4djtu2ocncTDeoYXaZ5EafQ+KbVl1D6km35AOw2XO1xtlhdC5Ug8domYIArda6Xqr2nFtdOVI9Rm4h4N304bk7wQQa58JdRNu6lu9sTbpdzPcADgnUuqoXYztiABxMRQaTp3izTX7gt2rhZiJA2OO08soHGf0PsacVmdTfR+paYo6MPJuHBkw3EEYg7T+e08xjTUBRRRQFFFFBnPFmo2PY9IJJIDHgHdbIH54n8lal3VNW63d7JZCsiBWuKDJZ9qkBWwoLAE+zA4C51PVkBsXJE+ho/PaePmsvrrc2dH6yp8lBMSTLWJnjhZY+22cUF3pOq1PlKVt4Mn0Jb2n1H1JN5SFPIBEic1W1nU71t23C0pbPrQSIt7tzEXCAp2lRE+oc5qn1excAsrANvy0VQVLcLnaP60++Y2xOal6vpXLJvdgxtgMBOcXiobJ+EzMlu+aDXdPB8pNw2naJGMGBjGMfFFToIAFeUCfxNrlRVRiYecDcJiMStt45+OPzrOizbeAWvMszs23T3J2l/I3G3/qcfsFbHqF0rEMy8/TbL/wUxSbU+ILdo7burNsxui5a2YmJ9SDE4mgTvpCboumNwkf9VvRDEFh9HBIkgQDmQZrQeHnIa4u2Ax8xjDrDFVWArouCVZscfrVZfElk8awEe4QFf8AiCRPxNWOhdcs3WIW+LzOSVKjG1RGCoj5z/WoHtFFFAu6v1NrJtKlrzGuPtA3bY9JYmYImATmBg5mAab9a1Kld2lVQzbQTqE/SBGSc4+K76/ZLXtIRgi8fVAaB5bEiDwSARu7Sfeqh8P3r4K39TcIR/TCIswMOrBAQfV24IOaC1oetX7geLClkcoQLuAQJ5K55AwO/wCcdtf1TbZsIonP84nG0yCPKyPw/nntNQeD9P5aX0z6dQ4k9/SmfmeSfeeeS/oEHg24q6S0p2qSWhQ0/jY49Te8xJie3FT9TdHvaUi5a9N1jBfJ+5uKdkcsNwntBPxVPwf060+ls3Datl1ZyrQHIJcjcrmSCQo74gDtTq10uysbbVtYJIhFEEwCRAwTAz8CgqdS6rYNq4vnWcowg3BGVPIUzGe2ay/SbenXWr/QeV9gtq0R5e8Xhg7u8kRu9XHenfhboSppkF6ynmBrk7kUmPNcrkf6sR+lcr0cDqZcIgt/ZNken6vO3fRzwBmI470FPqRD66wunNmfs7wREgZClSoMLyPbmJ4p3s1YgA2IjuLhPHvOc/3/ABVHWIB1LTwEAFm4OMj2C/HNaE3R7jPz8T/CgxnWevaiy90NeRdm3C2+xXeSpcHO1H5JElB6e7K/a1aWWutqR6be8gWQJhQxAOSJg5g/VgYzC/TLeo1mpF2dipaPpcoCStzJZGDcHIJggr8VHrPD9m2uqCKI+zqUkkgNN04OTyqnM/sxQaTp14vZtsSGLIpJAgEkAyB2qzVPo5/m9qYny144+kcfFXKCv1BCbT7TBjsJ4zGffj9aQ3ulWnVFd7ZVF2oCwO0bQIX0+wAq74k622mFvYiuXYrtLFTARmJEKRgDMxWWXxCdqqDENs2/aHDCELyFBGNoj8yBQaTeB/pQA9twx7QIqpqLFh2DvfRmAgMRLDM4Izzml560wyJePqK3r7CMZWSN4gz6Zwp44rVDp5jDn/juH/3KC1pfoXO7Aye+Oc0VIowKKD2sP/0gaW75tm7bDBUVlZ4MIWZYYR3wRkACR6sw24pL4wH8zun1YE+mff8AFBB2e8EYnNB86NuVc+YxIJXcoUSFFy2TmfVw31CCFPIw/wDBekunWec25k2XEFwq2Tut4JY8AWzgFsyDEZUtpF8tkCXUDeqCkksAQu4zEzzhuDByQdr4GtbdLwwm5cMMSebjfTJJA+PfdQaGiiigV9Z05drW2SQxPpdVYDafUoZTJmF7YY5jBUfydeT1E6j6jJOqQDbAAfCj1HaPTwNzZp9rdCzurK+zaCPoVjmMhmGOP1moD0u62G1BZe6m0kEexxQVem9A9JNzzUJYmBqGMgiNzFdvqI55/M4qTTdDsPJBdtpKz9ouNkDYZh8ESVI5pk2mY/51x+QT+1Krr0xxxqLoyThbXcz/ANlQKx4a01khPPuW/wAQXz9uAVBO3GJIBPu2cmqTeGbwYAK7KtxjLa24AUztwFMP9Mz7NkznR2enMH3Nee4NpG11txkqZ9NsGRHvGT8QXui2XuC61tTcEervjjj8h+wUGWTwNgfze0PQyx9rvnJOOFAIyZxM1b0fgSzu+9s2gvl7DtuXCScAySRCwIA+TUuj1/T7zi0hDljgFbm1iFcyGYbT6SxkHPOcU+0HTbdhStpAgJ3ED3gCf2AUC/T+D9IhBFlcDaNxZgBG2IYkcY/U+9Wj0DTf9ha/5a/3VfooEWp8KW2Zyq2lDAbQbCnY0AblOM+lTkH6RUX+Rtr1QlhZQINumT0x+JZn1YX6pHoXHM6Kig4sWQiqo4UAD8gIruiigUeJOkm9blSd9sMyqMhztPoYSMEx3H6chP0PwwrFxetbk8u0UJOJKNuVYMwshc9vfJOvqnZ6YFwHuQOBuwB7DHHagza+G91+CrWw5uszKQDtFwBBOcOpJI5x2yDsAKiTTgHdkmIyScfqaloCiiigKVeJeoizZk20u7yE2O6opB5ksCCAJMQZprSHrKXL13y0lRbAYkJbcktuG0+YwgQJwMmM4yCpeshj/wBV0o/81GMzxAT9f/un3h3X+ZbIKJaZGIKIQQAfUGEDvM/nPzSteivGTHybGn/+VX+l6XybkAqRc59CKZUSI2ciJ5H7JyDqiiigKKKKAooooCk3iS9eAtJZbyzcubS8TACO0cGJ2/V8RyQRNpvEVl7QulxaUlh96Qh9LMhwT7qaw3VPHD31g2kCBmg7zkEOo5SIIIJ9pjPcGtjwdetuGW6qsDIIOQT8/PzMyZma0XhfX3L+ltXLsb2XJAInJEwQIJjisTb8YFoPkL6TbM7+dnGdnzj/ABN3w74ue15Vq6tpbIBBcMxIhSQSNsROP/yHsaDfUUsHiC0z2ktkXfNLDcjKwXaheWzOYgQOTTOgKKKKAooooIdYSLb7cHaYPzBqL7B/tbn/ABD+6qniBmKqiI7EmZEhQByGO0gzOFI+e1Khp75H0P8AqUH8bYNA78opeQB3IYNIYyMRBGMUwrM2rV9WRvLYwZIm3MfBgH+/jvWmoCiiigKVajqmnLMGBdlOxosu8HJglUOBn4E/NReJdf5Xkze8hWdt7zbEgWrjbQboKiSAffH50ntvcu7ms6i5ct+dbXct5D6G8kOPQhBMl5giO3wF6x1IM8LatG3uILC3dJgMF48mN3vnFMv5RtIf6Nx2kadz3j8KfH9vtVPWdLIu6cJevA+ZuabjMGVVJKkSAATtHH9lLtPoCl82nvXmnUMf6a4v3b2XuBYV4gPiRHEYwKDWo8gEd88R+48V1S29021bQszXdoEkm/dOP+Mmrv2hd/l53bd0QeAQOeOTxM0EtFU16taKqwbDv5ana2WkiOOJU54+akGvTzDbn1iMQRyCcGIOAePagsVxdthlKnIIg/kcV3RQfNOj9AF63ubdIhAVZVBny4Bm0xj1gkycgiDzUGp6FpgzKbjyoV2m+g2AtaJNxRbAURcwSYJQzHNc6ToCuSVW25LhBvBK7zp0uElbY3QslZ3cjI710nhawSxexZXcdv8ARLytywGH3ib9pLGAXOCI2kAgK93SaMYN/BLZ+0JwSPLJxgPIycGTBIq/b6Lpiphna6iB2tjUguPuzc9aC3KfGMyKi/yW0u5Ys2YZ7i/0aYAYAEmM7Z+Pp9U1AfCKlUa3bsFriSPMsi4q7VtlpW2imWmMsR6sRQObPSETXadDJBJMXGEttF0iAEXIa3uMTyJma31fNPDHSks62wyAIbm59oHAKX/SREjbA796+l0BRRXLtAJgmOw5/Sg6qjr+qC06KUdg85RGaIiJ2qR+0ipOna8Xra3BAn5kYMYPcVYNwe4/bQI1TT7w/wBnu79xefJf6iZLGREznPHautP0uxtE6aDPG0niVHPPp/jVzq3VRZTcAHMgRuA5+fngfJFS3+mWrkl7asTBJIEmAQJPeAT+2gqPo7Mr/N5if82DE7j/ABJ/4j71PpylobbdllE8KgA4jifYCp9LoLduTbRVJ5KqAT+ZHNWKCr0/UXHXdcQWz2Ekn9QVEfvkZxxRVqigSeIbrq9k243DzGypaQLZMBVYEseBmuOjr5zahL+y4Q4DACUkAcK0xkAwSSMHvXXXbu29ZgOx2XcICT9KCYUg9+Rn2ivdF1m2lq5duMUXzXHr3gyDG0LczJjCrj2FBaXQ211CsqIpFthhADDNb7gcejj4HtVXqukZ7rKpEtbDJIMC5bcurEjMTskewPvVrptm6Xe7eCoWCqttW3bVEk7mgesliCBIAUQTmues6B3Nu5aMXLZMSYUgjKuQCQDtGQJBA5Eig5Xq1m6my7NsuolHlMNiA+Ax/wB0mrA6Namduf8Aeb++ounau3et+WYLKoW5bYSQePUpGVJBgxBiuOnW0t6i5atjauxHCg+kEtcDbV4XAXAgUFn+SbURt/ef76l0ujW2CEEAmTknMAdz7Cp6KAooqn1e5cWy5tCXA9I5/UA8kcx3iKDN+HBpGsTfGn3yQTcCboGB9WYxia6+y6AgSuk+t+1rjcwE+4g/4xSgaG6AAdGbjlg29kIMBQmxiogiBkd+YmDVm1b1CsjLpSrW2ZsKRu3SAGM5ABgT7dqBP9n0v8yxpyTfbzT6Cdm4xv8A9WPernQNNoE8m5dbTO7JDl/L9PoUBMCIwTnMuc8U2/l3XAsRpDmD9Lfl3f2jikvT9Jq7dtVGkL+WxK70zkAET5ggekcYPzQN01WkbX6QaQ2Dm6Lnk7cfdSu/Z+sT7mtrXz3W2tfcK3Rpyl22G2lAoMsI/E7A+2R3PFb21cOwM4g7QWHMGMjFBLSbxdqxb0tzcjXFYbDtQvAaRuKggkdoGZI7SRLY6yWti8VRLbAMha7BIOQSCsAkZjcag6wzPZZyVCDaw2tuk7hliABA5gTJ54gh8/u9W0qsSdNdO71AnT3REQIE3h7T+tSp4i0pHp07mcANYf277r+Mf4zTHoujHk6a3dV2RHuh1XexwGAnYN0bmB4jj2pslvpp4Vz2wt/+EUGct9aQiU0+0QfV5DfsxqJGMx+vFfQfD17dprR2skIANwgkAAbgJwDyJzWL8R6QDSkKpC72KgghoBcrIuCeGnPYe1bGyzWlU7k8siTvbYVJgwDBBBJODEfPYGlFK7nUnALgWmRW2kLcJYZg/hjcP6pj86aUBRRRQLNXbDauxMGLd1h7yGsCR+399VNB0+2uuuwplLauCWZgGvPeLlQSQCdiyR2AHFWtRc/ntkf7C8f/ANmmH99c6IzrdRxAt2R2n/PHJ570DaiqfUur2tOAbrhdxAUcsxJC+lRk5YSe0yYqDp3iOxfcojHeBO1lKkiWWRuAnKMMe1Av8Y6S2RZd7aP6yjb1B9DI8jPbcFP6VVC29Bdby7ahVtxCgLM3LQliFjm4e3Apn4tUeQpYSBetSM97ipwMn6oj5qvfspf1SyN9s22RgQ0bpR4JiJG1e/IoB/EWoHmk6VQtpgrff5ghTuUC3kQ08g4NdazxBfsi8z2Le2zaF1iLzGV9chZsjI2E5gZGfa83hzTmZtg7uZJM4jIJzgUP4a0pMnT2mPEsgJj2k9qDk+KtJ/3rT/8AOT/5UwsX1uKrowZWAKspBBByCCMEfNKeqo51Wn8t1Rtl0epWeRNkkABlzjkn9D2PBoI0VpTkruUn5W4y/wBlA5YgCTgCoPtiFUZWWLn9GeQ0qWERyIE/kKsVRHRLOPuxjjJPaPf2NBXt6q6Hbddsbbebii24YLtkGd5AmCYg4HerV/q9pApZwAys6nOVVQzN+QBmj+R7Ofu19XOOcRRp+j2bbB0tW1YCNwQAxxEgTQW1aQCODmkfirqeo06C5aVGThgVLMCSACAGGMx8GORMPaz/AI5vXU0jNZ2yHQmSRjeOCrKQd23vxNBjen9bvJlLSlgNu7yLpYD+ruF2fzHFd2uu31u4tKpaSQNPeUHM7iPN9TAgCeaj0bdRi2okFzz5zclA8H7zjmT8d6iTXasFblw3AdoAC3LjFiyq4VAss3pJYqFMbeScUDxet6mMW2IJ7aW7iT3BudufyoHWdWf81cj509z3gj+kri7rW2p5epuXrjgHbbdmUT28zd+7bPEgSDSy116811bQvMz72QqruD6V3Y9ZyMDIzniMg1+36po+5I/PTOf43QB/jiubS6jdu8sbgAJGmMj8j5mB8TXum1noJuaq6jLA8t2uZJIACFXJYyYCgbuMZFVS+rYJctklWZQfv7oIMhNrAuPVuBBEACOTMUFq+13eu636jwx04EQQAZLzyQBx9Xaa1XQtRfuKWvbR2ACwZ7/iOO3YmCYHFYfU2dWCRdf6VElbt05a8EWFLzO9eQTx2xW28Kq40tvzIky2GLYZiwlmyTBzQNqKKKDK9ev2BrkF+6bcadiNt57RzcX+owJHp7+1SaDqmj04uXF1DXSxG7c5utjAAHMZJ/fxUfXpXVsWF0o+mCny3VOLjTl3ABhu2fnGF3T1tNLXEdiCVXdqoYL5m4btjgTKg9zjnmgpavpr3NLZbyL7sUQm95+GdrloyAbxbJHG0iSvtVLwz0NzebzLN113hgpDWjsa3qACQzKFG9IE9yMwaeJq7Vi3bN6zfYqNu/zxcSVO4Fgt0icSGKzVHpt/TubItaW6zrtLEvAYeVc+tz6Y3dseqPegcaHq1j7CEureYJIKhLhJKXDG11JzuXBL9q4t6rRWXtXLdi6DvAVxYvSQ9tuS1uWw30jPfsaj0fRrZtFH0mmdSzEi5fVvxsyyBbKyAR+7k5pfatEDTr5Th7RtEM+ra4o2JbUsLWUmCwwoyrHEgkNfqPE1tSFVLjsyhwoAQwSQB96yANIjacj9Konxc3qmxshtnruqTJCn6bIuYhgSe0iszesOWU3wGS3l8KWfcPpxID7iD227RBjny3rbK+WSobbLgNydwAJYBUGAM+k/VjmKBx1brt1bpb+b+ZYVjt3MZDASFZtoLAAEjvwMgxf8Ja582nChZuMjL+L72Wj1NgF457foM99qVVVmQTBDwgnZBHrP1RBiDHpkQZFPehKwu2iQgTa4thWkgMEY7/mU9z3jAFBqaKKKAqtq+pWrRAuXFQngMQJqzWL8SWLo1TsgvkG3b/o7jKJLOoBh1zIH7cd6DY2roYBlIYESCDII9wRSjxVdQ2Htll3NtIUnMB1MxzGP3VirugIOVvO7DeyK913UFmg3ArEASp+SZOcmp7WmYbTbW7cVwCrW7rsCfVht7AhhtIKkYoNR0WyDZst7MpH/ACo/gaUdcP2f7M6iGUWzGct5N1AD3jifgU86OJ09o/IOefpj9tKfFule4bYQO0oJCNtmGx3zzIHxQHQfBti7b866Gdrh3H1soI49QUgMSZJJmZjIpwvhHTh2bZKsI8on7tZ2glLfCn0LkcRiK48E2duhsk7pZd7bmLGTz3IA/wBUYFPKDG9e8M2tPs1FkMHtsMl2eO4yxMCcH3Bg4mpPDQDadjtKg3Tc2sMidSzA45+CKYeMdMWsqVXewuIAu4gEMwUgjcobB4J+RkVF0JSLLhlCQq+nkAAtESWPb37UHHiRItYXJPAySftVogYz3P7aZdA1CeRbQSpRFBVlKEY9mApd4kTcLYA3Z49yNTYNI10aKnmNp1t8KgWS7uWKhUVDJb09yAIJJABID6DRVLoqkae0ChtkIJQ8r8HJ/jRQL/EmgS4ULkrCvDrEjCtAn32n9lZuxZQsG8wA79wADKdoCwzu+0KZHIUyswCCRWp8U2N1kYYgMCdvOQVHA4kifiazvVemlPulaXxC2wxbI+q5cOVA24M4x9I4Dh0kKDqSyrC+pmcqZIYOWI9Si4CTAOAMECq+s0nkW1VkPmAtO37zeVkhcyJMqJgcjB4DO9pmHrOxGTFxGxuVfSCrg+lT6mBmRMZmuH1YuhlV23Pgotq4/lptgqBlGHAzAInEkmgXdY1WxwoVwinAuuSrMuTKMNxBOIiAFBUCYqva0+5DdVVHJiCd6zOx0ZZCYJ3PyADAJpzY6E5J2Jc2lNpki1PqLcOpPBAgDt9VQ6npdtnJuXVUnkEXG27TEkjaCQT9R7tycUCdk22zeZCy3GTcGjcfSBiSRBKgzJIhRxAM7XWsgA+XaIYSFcHasrtWTkxtGOCCkARhzo+l6Qlvv7lxgkekMNqAQQBB2gkH0rAkHEimvSekaNgfLQP3JYN+L/egZjMD86DIreRSLm17peDstoAhk7fUpncDGQTgqJnkNvC/Trn2jzWQqPVPpYCYMQTg8n6YGeJE1sbOmRMKqr+QA/hUtAUUUUBSXXL982SZOnME4H3zcCPiTTqlHUOmu9wsruuEwFQj0FmB9RmZY/uoOeg6AW3utudjchjuIMeq4AqwBCgDAzS/p+lCFSGZt2pZ/UZiX1AIXGFxMfnTKzavW+JbEZtrPLHtdA/F7UovWLqrIF6QWdQthSN0u39du7nn3oGfS2+4T4YD9w/vrm+/39kHuij/ANVJrOndIO7WSpwBZJXGASk8wATHc1wNLdF1Sra2AD6mtBiCCsAB55BbPx+UBpfCwjR2P/DX+FNKw/S+tdRtoLQ6czpblFc3baF1EhXKM3okRIzEmm+m67rCQLnT2A91v22x+RIz8T+ygYdb+m2Pe9a/dcU/2Uu6Y8+ePZbY/e9Wer27t+2oRbloi4CT6CwCgsGUb4PqAGT3OKV6fwxc3Fmu3gSZkFRIHEgPt+YiMn3oL3U0Jexj8Z//AL2T/ZUem0KOLDES1tgy5Igl7gJieYJE+xI4JqB/DLcrc1O6ZkuhEyGDQSRO5R+k0x0/SihBDXjHAJQjn2n5oHNFcpwJ/wAfsooONVphcQqZg+3ODIP7RS+34dtzLM7n3LRHwNgEAU1ooKdvpFleLafmVBP5knJNWwIr2igKKKKAooooCiiigKKKKApd1DSXi4ezcRPTtIuK7ryDIVbiAHnJk8cd2NFAiudP1pAH2iwIYN/QXZgOGiftHGIjiMcVImk1sydRp4xj7M/zP+kcnH7Kc0UCpem3iFV7y7RzsR0Y+lh9ZvN7g5ByP2NAK9ooKGs6a7vuGou2xAGxQm2Ru9XqQtOfePSMcz5a6Y4DA6m80xBItysTgRbAzPeTgUwooKuk0bIc3blzAENt5/relQZP5x7AVa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46" name="AutoShape 14" descr="data:image/jpeg;base64,/9j/4AAQSkZJRgABAQAAAQABAAD/2wCEAAkGBhQRERUTExQWFBUWGB4XGRcYFh8YHBsbHRgZGB8XFxcaHighHRklHhofIC8gIykqLSwsGiAxNTAqNSYrLikBCQoKBQUFDQUFDSkYEhgpKSkpKSkpKSkpKSkpKSkpKSkpKSkpKSkpKSkpKSkpKSkpKSkpKSkpKSkpKSkpKSkpKf/AABEIAPwAyAMBIgACEQEDEQH/xAAbAAACAwEBAQAAAAAAAAAAAAAABQMEBgIBB//EAEgQAAIBAwMCBQEFAwcICgMAAAECEQADIQQSMQVBBhMiUWEyFCNCcYGRobEVJDNSwdHwFkNEYmNykpMHNFNUc4Oiw9LhgqOz/8QAFAEBAAAAAAAAAAAAAAAAAAAAAP/EABQRAQAAAAAAAAAAAAAAAAAAAAD/2gAMAwEAAhEDEQA/APuNFFFAUUUUBRRRQFFFFAUUUUBS3rvXrekQPcDHc21QBMmCeeBgE/pUnWerLprRdonhVJjc0EhR+wn4AJ7VmB4zlwzGzAGB5mATyfpkmMAyME4zQXdD/wBIFm5cW3tcFmCiBuyeJ784xP8AGNRWMueM94Kk2RPBF3IIIIIxyD8EVd6R4tV7i27lyySwhSpIJaQAu0zzPuPyzQaaiiigKKKKAooooCiiigKKKKAooooCiiigKKKKAooooCiiodXq1tI1xztVRJNBNRUGn1iXE8xWBTOe2CQf3g1R13iFE0n2pPvUKhljG6fmMAcnGADQceLbW7SXBJWSg3CJH3i5EgiawVnSO5vD7Q/ocoDtUA7bV5oYm3lg1vMQBn4JddZ8WXXsGdKyI20i4Tc2/UrDJs9zAHyRVHV6+6qEHTXELXLgEi5Ba4L6qP6GPxqBnOP0Cn07pXn7y2oYQAyxbCyjSUf7xDuBUYOJ2mQOKd+C9ES9u6bjEwwKlAozbtkSGXcDDdm9h7gVNJrLtpbdtrF0TZTTrPmDcyLcM5tSJBJj45xTCz1m9ZuIn2R5IYqC5loRZz5fx3jmg2tFIOn+I7r6hbNzTNa3Kzbi84Edto5OOf0pxb1qtca0CdyBWYQeG3Rng/SaCeiqFvrVtr5sAt5gBJ9DACAhPqIg4uLxV+gKKKKAooooCiiigKKKKAooooCior2rRCAzqpPEsBP5TzUtAUUUUBSLxfr2tWYFl7qPh2RwmwSMsSZAORI4+Jp7SvxLa36Z1xBKgz/VLqG/9M//AHQfP11iFf8AS1I52axVQEmJjzREkz7kz3qp/KtsJBXVRxH2pfLBgEIPWQo2ttjGK4tufKbfZQvmYhU+kFG2gywk+qDIzwYmPTsPKCrZti4ULyLYNtW3Nt3LyRFsydwzEGaCe/1hCqymqcnB3akFJHP4iCARx2x3rx+q22AKrqj39WqkEYyJuHIaCD8HIqvrbuyy7rZUm1btuXNtfL3PbS4yquGB23QAN8yfaoepak4VLYDLcW3vuLuUqIV9gAEQxSBuOI7gUF0dXs7gSmoWBMNqD3OGVi+MAgFf63NT6nqdkMF23hckAK+pcHMgCS8jd8c7czxVF7rN9nI3qty5ALKpby8kMrG2sGAyyNwyP17uJd3WGdSqsGba20kxaW6Nr7AyyCFYxyvegvPq7e6Nt7cMR9tubwSJ2zv3ZBB2/rHepNJqEY7Qt0mSAPttwt7FW9e5oKtg/TJ4zSh7RF9W5Xy4Ik/WzlQd7LvFvAMRJirmmsszllQMrfdrbBaQyxMsBuYAh4A95oND0DV7byixaFxiDLHUFyEJEsXbcY+nuSdoEYFb2sH4Q0TG/wCYxUfeHaoUelDbuelmgEtJHqOfSR3NbygKKKKAorwmlPUfE9myDneRyFzH5tx3/wAQaBvRS7QdetXo2tBM+lvScQOD+YpjQFFFFBX1+s8q21zaz7RJCiTHuASOOf0rD6/xxfuKfKUWlg5guZgkZ2xtgE4HCtkRNb64DBiJjE8frXy5ukXpRnFq47Qo2I5b0hWMsWJKqBjEyB70ECXbhcs24kyCxubisFSWfdbBcKrDAg+rJAbDG14mv2QdhnOFJkGWK5DKuwSDgHkGT3NRdA0bmCFWAugJbYkIJwx3GWk8/SMzAiun6ddRHQ7CQASVU7F3KiKsGTHdiWEqABmg2PhvxUdWxHlQAJ3q6sIkgSAZBJVh3+k5rQ1nfCFq6oui6ytDBRtBEck8k4zIH584rRUBS7xDcK6e4wXcRBCzEkMCBPaTimNL+vj+b3PyB/YQaD5ld1m20y7mAe2GYINyldoYSwsttEqRu3CY7RNdabUlUCxdAJCMBldwZgJYWDB+843iTHE1bXoaXDqHI3G1bUp7A5wMdsz+fwDVO10m0Vvagn1W3UbiVj6nGWMwq4kyOPjAQ9S6ifsrWyLwRrajO3YSqIu9T5QaSLQxv9z2qh1HqRe1aJW6ApLKHK7QX+/YKy2Q31KOS0AjvFNtR0W02mGokb3CidwnGl+ok/iJhYGOe5NLOo9OS1atXdyhr11yQCICodiyOZKyfy4jNBJe6hvfTp6iLTInqdSNiwsBktLwH3EmTgcVe1XUw92yW3EJvBJYSA1vyx9CbcBO4PefhY+iSwumJuI5a2jEAquz/ZsNx+mcn3PFMNammtNatLqLTjbDMbiNlrRUCN0BQQsLx+pyEtzqYa75xLTIJ3FQ8gXH3Tt2fhWBEc5kwO7Ot8o+ZNwTcZ5DAOHYLM7lCEzcfsOwHFQ6pNN9sGy8ty0t216hcVljdYYszAx/WziPep+mpY+0srXEt2/tFwltyhQn3gSHmPUNon596DReD7u65IypPJMnCuFnPt7Yx81tKxPhq7atEsWRFFwySwAyLgEkwK0p8Rab/vFn/mp/fQMa4vqxUhTtYjBImD7xIn8qoHxLpZI+0WZEkjzFkAckiZAHeeK8PifSf95sxxPmrE+0zz8UGK6v1K49wrdvqVGCuGE7tjKUVhgGT6hJCwJLAVVtXzugOu0EZ8kMRAYTu/FHENuneIjaTTMdORg11Ljeu+43Fty7WvZZQ0rleGieIo/ksK9pg7DzHbexJgKBMqpkJJCwQPxfNAqt2iV5DLtwuyPwH6mBYvn0ySeSQYNaTw8b5cILrBB6juIY7RtJG1hKzMYgfUe2V2lsH0OWZWuW2dwxLAP6vSFaQvq7CPpg078N9NW3eJzOzuzHkW5wT8D8s+9BpqKKKAr5p1B7tq3bdXBKteJiVIE2kUA7xkBoiczxiK+l1idPorVxrSMynbfusyyCdpHccgEqFnE5HegU3/NFvTkFR6GtkB9mfOddoacqRiOPTPHFjq9i6CiowHmW7cktEsEAJ8uYYAIDtPcxMsAZNFpLZexbMMEtXty8xLelHHad5MNzt781Zs3Ea2xhWK6VFGN0ODuKkgYIIGMdqCHX22824TcdAzQoW55cmCYKi4u7BmcxHHcxHRN5zobrgKC5A1L43A42H6cnERA2mRIpjauLcu3SPvF8s7WVS8syqIJQHEg491+K81Gmc2bkW2F13uf5sztNllEHbEEhf1oEuqQeULq3bm3dtk6hpMkj8LN3IMTxnGKj12xHFve7PtW5Pm4hSo+gHLYJH9baTJitI+l/nFg+U3loysSLZGRZvLLAKJIJQYHf2FKND0B10u17bBv5tIIMbbdlFbvyGLDtMe1Av6xYto9hB5QW6fxyrTJLMAG42iATgsVHBx7qFCapLa7AhCzIO8SRIYD0LMnaMSA/xL+z0offegDdplQHA9Ra4x/FIOVMmO36cWenW1W+JX1G3tYFCQBhogkD+2aBDb6VY+2MNtkEZ3hCLhJQypf6Sw3SQPwsvcSOendHtHU3oWzAJE27MO0spIZz6THDAdyDHYs10oFyS0zc2g/d/SdPJLQYEMNscfmIrnQaII5fcGLu/p3WtoUXFhpYzuPJk4xAEUCXpHR7d03dot+klT5drYpA3ZLE+pJBGM+kzzjrpGgtGy9xdiptkkW3AABPra2W9alRuAzE/Bo6NcgXlgH7r8RVQQxvgBQ3sBHpzkYGZYPaRUupbKFPLtg7ryEyAVYqd7YxMTjuAKBe9lfs3mr6VLiQo2xIWVKzBJbHEeoA9qtCxtsW33FmZoUbctJc7Nn4GULlu+w/MXtfqLTyVNoWRqLJM3bcAIdPIJVyIhfeJMHnF99TaL27zX9P5S32uybyZkXlADDBMuMSeD7ZBdqnCpaMyuyS3G4wOU2SJI+nP6xmtfvKUtGWSQxuAWy+wBgGLCIXaSQQBmS0HbhjrriTY33VNuAS2dm0OrTviIMxPyM5q4bdq6t5kuB/NS+qkByoNxu7KpBiIxxmgWXLis12Qy2wLhV/KZiXETyZbbuGGjf2kKSYbbtbRTDNdLkm2EAAUKJMI0HaPUIy0hRyIdNetMPKRkLIbhKgXCfWcSoQsIBH7uak1eoVb63WZUkOoV94B9AAKza+oBSTHagSPZR9GCGYk6i5tKcs0sAeYUFcmeAJjijW6b+b6cWyxeLm0EZYnYzBtx9Mc47qBwTU+htGxasoyMy273mBiSFeRC7SQJnkCOKsWtUUNm6yelXuMstIcuDG2FOQBP5Amgg+wKUsw7EbXbcF5TznO7PBlxxBzPatD0CyBeaJ/orY5nARY/ic/wB1I9PqmtLbDW2A8h7YMnIJU+YITjP55p/0QkXmDW2QtbWJHZAFOYHuPf8ASge0UUUHhpBd8MK6qpQLBlil51LYONwAMSZ/SmnUNf5UfTmfqfbxHGDNUf8AKRYybQ/80n+CUFW54RQ7PQAE3SFvOpaYgs6gMY9jzNGp8LBgALaDahURddZYx6mVVhuOGnk+5mb/ACsQctZA/wDFP8PLoHipP61iPc3iP/boIL3hje27yrKQMBLlwZzk7VWRB4OKvP0IFSBbsAkRuFvPETPvXGj8Q+awVPKeT+C4zQvdj90Bj5P8adUGd03hQITC2GBCiHttciJyCzkyZz+QrnVeC7dxtxWyGlSCLPG0zAG+IMkHHetJRQZ+/wCD7T7C9uwSghT5AlTj1L6sNIGfiutR4as37gvFbRuIVCv5I3L5dwttUkyAWkGORT6l97oGned1m20kk7lBkncSc/7x/bQUP8nbZ1HmjyheVhcLCzDEG01kBm3SVgHE8qK9XoaWnLg2bd24WHmCwA7FzvILSZ+nE+w5irg8N6Uf6PZ/5S9yT7e5NRv0NVI8q1plGObOfn6SKBfo/DK6dXI1LQwO+QnqEHn0ziTERzXXTen2jb3W7wVLihSBbRJVS2CsY5b85q8vTrsL/wBWBBkxYPGML68HnOeRjGbmj0pVYfyye2xNoiBiCT3nv3oFfk233obzKA6sQfLAYrsYMuD6ZUD9DXtzywUAu3LhDNcGwI+07WJJAWchyAPkU5GnUcKM/Arryx7DHGKBZqegLc8uXuDyx6SNojKn+pHKj9lW7Oh2AhXYSSx+nliWP4fc1aooK40eQdzSJj6e5k/houaTcQSzSAR24PPb4qxVHrK3DaPlb925fo27o3DdG/H0yf0oO06aoVFBMW42DGIG0Rj2MUL04CIZhtmIjE89vmk6uylg16+COQxtL2nGRIzz7j4NS273+1dvzuW/7LlAx/kpYChmAC7ABAAWAI44wKltaIB95ZmIBUSexIJwB8Clh1An+kf8vMT+25XJuyZ827xEb7Uds/VM/rGaB7RUWlYFFIO4RzIM/MjH7KKCt1MpjcpY5iLRuDtzCtH9v6Vn9BfY7hftOmBHl6UnMHcc2yNsxHf3pp4nsTbFwiVtySN205gCPSf7P7sYXK3Cj3CxCSSFAUHy9xZYM+UCZ9UkhYmSJB29q4b3pW75JP1fZ0BAjI2mxJM9+I7zzZ1dhgsWPMa4TID2bSAgcgE21E/meSKzdxrg1AteYwUqXEKslRuO6GTsFOJ7Dg1sPCVoC25nc2/bu4JACkAiBHJ7CgsdH0l4M7XioHCKsYBgmSAJMwOBwfemtFFAUUUUBXhNe1y/B4/Xj9aCgPEemx9/bMmB6h8H9mRnj1D3FZXq3W0ZLT3NVbJF1ngK+1E2tAa3bYs8BgN5MHcCAJgu/B2kU6O0WS3MsfTDD62AIaTOPnHGIgU/HHTDct2bVlVDvdMYAH9FcJJMEAACc8wO8UGTeVs2zeDWlay6tNq4djtu2ocncTDeoYXaZ5EafQ+KbVl1D6km35AOw2XO1xtlhdC5Ug8domYIArda6Xqr2nFtdOVI9Rm4h4N304bk7wQQa58JdRNu6lu9sTbpdzPcADgnUuqoXYztiABxMRQaTp3izTX7gt2rhZiJA2OO08soHGf0PsacVmdTfR+paYo6MPJuHBkw3EEYg7T+e08xjTUBRRRQFFFFBnPFmo2PY9IJJIDHgHdbIH54n8lal3VNW63d7JZCsiBWuKDJZ9qkBWwoLAE+zA4C51PVkBsXJE+ho/PaePmsvrrc2dH6yp8lBMSTLWJnjhZY+22cUF3pOq1PlKVt4Mn0Jb2n1H1JN5SFPIBEic1W1nU71t23C0pbPrQSIt7tzEXCAp2lRE+oc5qn1excAsrANvy0VQVLcLnaP60++Y2xOal6vpXLJvdgxtgMBOcXiobJ+EzMlu+aDXdPB8pNw2naJGMGBjGMfFFToIAFeUCfxNrlRVRiYecDcJiMStt45+OPzrOizbeAWvMszs23T3J2l/I3G3/qcfsFbHqF0rEMy8/TbL/wUxSbU+ILdo7burNsxui5a2YmJ9SDE4mgTvpCboumNwkf9VvRDEFh9HBIkgQDmQZrQeHnIa4u2Ax8xjDrDFVWArouCVZscfrVZfElk8awEe4QFf8AiCRPxNWOhdcs3WIW+LzOSVKjG1RGCoj5z/WoHtFFFAu6v1NrJtKlrzGuPtA3bY9JYmYImATmBg5mAab9a1Kld2lVQzbQTqE/SBGSc4+K76/ZLXtIRgi8fVAaB5bEiDwSARu7Sfeqh8P3r4K39TcIR/TCIswMOrBAQfV24IOaC1oetX7geLClkcoQLuAQJ5K55AwO/wCcdtf1TbZsIonP84nG0yCPKyPw/nntNQeD9P5aX0z6dQ4k9/SmfmeSfeeeS/oEHg24q6S0p2qSWhQ0/jY49Te8xJie3FT9TdHvaUi5a9N1jBfJ+5uKdkcsNwntBPxVPwf060+ls3Datl1ZyrQHIJcjcrmSCQo74gDtTq10uysbbVtYJIhFEEwCRAwTAz8CgqdS6rYNq4vnWcowg3BGVPIUzGe2ay/SbenXWr/QeV9gtq0R5e8Xhg7u8kRu9XHenfhboSppkF6ynmBrk7kUmPNcrkf6sR+lcr0cDqZcIgt/ZNken6vO3fRzwBmI470FPqRD66wunNmfs7wREgZClSoMLyPbmJ4p3s1YgA2IjuLhPHvOc/3/ABVHWIB1LTwEAFm4OMj2C/HNaE3R7jPz8T/CgxnWevaiy90NeRdm3C2+xXeSpcHO1H5JElB6e7K/a1aWWutqR6be8gWQJhQxAOSJg5g/VgYzC/TLeo1mpF2dipaPpcoCStzJZGDcHIJggr8VHrPD9m2uqCKI+zqUkkgNN04OTyqnM/sxQaTp14vZtsSGLIpJAgEkAyB2qzVPo5/m9qYny144+kcfFXKCv1BCbT7TBjsJ4zGffj9aQ3ulWnVFd7ZVF2oCwO0bQIX0+wAq74k622mFvYiuXYrtLFTARmJEKRgDMxWWXxCdqqDENs2/aHDCELyFBGNoj8yBQaTeB/pQA9twx7QIqpqLFh2DvfRmAgMRLDM4Izzml560wyJePqK3r7CMZWSN4gz6Zwp44rVDp5jDn/juH/3KC1pfoXO7Aye+Oc0VIowKKD2sP/0gaW75tm7bDBUVlZ4MIWZYYR3wRkACR6sw24pL4wH8zun1YE+mff8AFBB2e8EYnNB86NuVc+YxIJXcoUSFFy2TmfVw31CCFPIw/wDBekunWec25k2XEFwq2Tut4JY8AWzgFsyDEZUtpF8tkCXUDeqCkksAQu4zEzzhuDByQdr4GtbdLwwm5cMMSebjfTJJA+PfdQaGiiigV9Z05drW2SQxPpdVYDafUoZTJmF7YY5jBUfydeT1E6j6jJOqQDbAAfCj1HaPTwNzZp9rdCzurK+zaCPoVjmMhmGOP1moD0u62G1BZe6m0kEexxQVem9A9JNzzUJYmBqGMgiNzFdvqI55/M4qTTdDsPJBdtpKz9ouNkDYZh8ESVI5pk2mY/51x+QT+1Krr0xxxqLoyThbXcz/ANlQKx4a01khPPuW/wAQXz9uAVBO3GJIBPu2cmqTeGbwYAK7KtxjLa24AUztwFMP9Mz7NkznR2enMH3Nee4NpG11txkqZ9NsGRHvGT8QXui2XuC61tTcEervjjj8h+wUGWTwNgfze0PQyx9rvnJOOFAIyZxM1b0fgSzu+9s2gvl7DtuXCScAySRCwIA+TUuj1/T7zi0hDljgFbm1iFcyGYbT6SxkHPOcU+0HTbdhStpAgJ3ED3gCf2AUC/T+D9IhBFlcDaNxZgBG2IYkcY/U+9Wj0DTf9ha/5a/3VfooEWp8KW2Zyq2lDAbQbCnY0AblOM+lTkH6RUX+Rtr1QlhZQINumT0x+JZn1YX6pHoXHM6Kig4sWQiqo4UAD8gIruiigUeJOkm9blSd9sMyqMhztPoYSMEx3H6chP0PwwrFxetbk8u0UJOJKNuVYMwshc9vfJOvqnZ6YFwHuQOBuwB7DHHagza+G91+CrWw5uszKQDtFwBBOcOpJI5x2yDsAKiTTgHdkmIyScfqaloCiiigKVeJeoizZk20u7yE2O6opB5ksCCAJMQZprSHrKXL13y0lRbAYkJbcktuG0+YwgQJwMmM4yCpeshj/wBV0o/81GMzxAT9f/un3h3X+ZbIKJaZGIKIQQAfUGEDvM/nPzSteivGTHybGn/+VX+l6XybkAqRc59CKZUSI2ciJ5H7JyDqiiigKKKKAooooCk3iS9eAtJZbyzcubS8TACO0cGJ2/V8RyQRNpvEVl7QulxaUlh96Qh9LMhwT7qaw3VPHD31g2kCBmg7zkEOo5SIIIJ9pjPcGtjwdetuGW6qsDIIOQT8/PzMyZma0XhfX3L+ltXLsb2XJAInJEwQIJjisTb8YFoPkL6TbM7+dnGdnzj/ABN3w74ue15Vq6tpbIBBcMxIhSQSNsROP/yHsaDfUUsHiC0z2ktkXfNLDcjKwXaheWzOYgQOTTOgKKKKAooooIdYSLb7cHaYPzBqL7B/tbn/ABD+6qniBmKqiI7EmZEhQByGO0gzOFI+e1Khp75H0P8AqUH8bYNA78opeQB3IYNIYyMRBGMUwrM2rV9WRvLYwZIm3MfBgH+/jvWmoCiiigKVajqmnLMGBdlOxosu8HJglUOBn4E/NReJdf5Xkze8hWdt7zbEgWrjbQboKiSAffH50ntvcu7ms6i5ct+dbXct5D6G8kOPQhBMl5giO3wF6x1IM8LatG3uILC3dJgMF48mN3vnFMv5RtIf6Nx2kadz3j8KfH9vtVPWdLIu6cJevA+ZuabjMGVVJKkSAATtHH9lLtPoCl82nvXmnUMf6a4v3b2XuBYV4gPiRHEYwKDWo8gEd88R+48V1S29021bQszXdoEkm/dOP+Mmrv2hd/l53bd0QeAQOeOTxM0EtFU16taKqwbDv5ana2WkiOOJU54+akGvTzDbn1iMQRyCcGIOAePagsVxdthlKnIIg/kcV3RQfNOj9AF63ubdIhAVZVBny4Bm0xj1gkycgiDzUGp6FpgzKbjyoV2m+g2AtaJNxRbAURcwSYJQzHNc6ToCuSVW25LhBvBK7zp0uElbY3QslZ3cjI710nhawSxexZXcdv8ARLytywGH3ib9pLGAXOCI2kAgK93SaMYN/BLZ+0JwSPLJxgPIycGTBIq/b6Lpiphna6iB2tjUguPuzc9aC3KfGMyKi/yW0u5Ys2YZ7i/0aYAYAEmM7Z+Pp9U1AfCKlUa3bsFriSPMsi4q7VtlpW2imWmMsR6sRQObPSETXadDJBJMXGEttF0iAEXIa3uMTyJma31fNPDHSks62wyAIbm59oHAKX/SREjbA796+l0BRRXLtAJgmOw5/Sg6qjr+qC06KUdg85RGaIiJ2qR+0ipOna8Xra3BAn5kYMYPcVYNwe4/bQI1TT7w/wBnu79xefJf6iZLGREznPHautP0uxtE6aDPG0niVHPPp/jVzq3VRZTcAHMgRuA5+fngfJFS3+mWrkl7asTBJIEmAQJPeAT+2gqPo7Mr/N5if82DE7j/ABJ/4j71PpylobbdllE8KgA4jifYCp9LoLduTbRVJ5KqAT+ZHNWKCr0/UXHXdcQWz2Ekn9QVEfvkZxxRVqigSeIbrq9k243DzGypaQLZMBVYEseBmuOjr5zahL+y4Q4DACUkAcK0xkAwSSMHvXXXbu29ZgOx2XcICT9KCYUg9+Rn2ivdF1m2lq5duMUXzXHr3gyDG0LczJjCrj2FBaXQ211CsqIpFthhADDNb7gcejj4HtVXqukZ7rKpEtbDJIMC5bcurEjMTskewPvVrptm6Xe7eCoWCqttW3bVEk7mgesliCBIAUQTmues6B3Nu5aMXLZMSYUgjKuQCQDtGQJBA5Eig5Xq1m6my7NsuolHlMNiA+Ax/wB0mrA6Namduf8Aeb++ounau3et+WYLKoW5bYSQePUpGVJBgxBiuOnW0t6i5atjauxHCg+kEtcDbV4XAXAgUFn+SbURt/ef76l0ujW2CEEAmTknMAdz7Cp6KAooqn1e5cWy5tCXA9I5/UA8kcx3iKDN+HBpGsTfGn3yQTcCboGB9WYxia6+y6AgSuk+t+1rjcwE+4g/4xSgaG6AAdGbjlg29kIMBQmxiogiBkd+YmDVm1b1CsjLpSrW2ZsKRu3SAGM5ABgT7dqBP9n0v8yxpyTfbzT6Cdm4xv8A9WPernQNNoE8m5dbTO7JDl/L9PoUBMCIwTnMuc8U2/l3XAsRpDmD9Lfl3f2jikvT9Jq7dtVGkL+WxK70zkAET5ggekcYPzQN01WkbX6QaQ2Dm6Lnk7cfdSu/Z+sT7mtrXz3W2tfcK3Rpyl22G2lAoMsI/E7A+2R3PFb21cOwM4g7QWHMGMjFBLSbxdqxb0tzcjXFYbDtQvAaRuKggkdoGZI7SRLY6yWti8VRLbAMha7BIOQSCsAkZjcag6wzPZZyVCDaw2tuk7hliABA5gTJ54gh8/u9W0qsSdNdO71AnT3REQIE3h7T+tSp4i0pHp07mcANYf277r+Mf4zTHoujHk6a3dV2RHuh1XexwGAnYN0bmB4jj2pslvpp4Vz2wt/+EUGct9aQiU0+0QfV5DfsxqJGMx+vFfQfD17dprR2skIANwgkAAbgJwDyJzWL8R6QDSkKpC72KgghoBcrIuCeGnPYe1bGyzWlU7k8siTvbYVJgwDBBBJODEfPYGlFK7nUnALgWmRW2kLcJYZg/hjcP6pj86aUBRRRQLNXbDauxMGLd1h7yGsCR+399VNB0+2uuuwplLauCWZgGvPeLlQSQCdiyR2AHFWtRc/ntkf7C8f/ANmmH99c6IzrdRxAt2R2n/PHJ570DaiqfUur2tOAbrhdxAUcsxJC+lRk5YSe0yYqDp3iOxfcojHeBO1lKkiWWRuAnKMMe1Av8Y6S2RZd7aP6yjb1B9DI8jPbcFP6VVC29Bdby7ahVtxCgLM3LQliFjm4e3Apn4tUeQpYSBetSM97ipwMn6oj5qvfspf1SyN9s22RgQ0bpR4JiJG1e/IoB/EWoHmk6VQtpgrff5ghTuUC3kQ08g4NdazxBfsi8z2Le2zaF1iLzGV9chZsjI2E5gZGfa83hzTmZtg7uZJM4jIJzgUP4a0pMnT2mPEsgJj2k9qDk+KtJ/3rT/8AOT/5UwsX1uKrowZWAKspBBByCCMEfNKeqo51Wn8t1Rtl0epWeRNkkABlzjkn9D2PBoI0VpTkruUn5W4y/wBlA5YgCTgCoPtiFUZWWLn9GeQ0qWERyIE/kKsVRHRLOPuxjjJPaPf2NBXt6q6Hbddsbbebii24YLtkGd5AmCYg4HerV/q9pApZwAys6nOVVQzN+QBmj+R7Ofu19XOOcRRp+j2bbB0tW1YCNwQAxxEgTQW1aQCODmkfirqeo06C5aVGThgVLMCSACAGGMx8GORMPaz/AI5vXU0jNZ2yHQmSRjeOCrKQd23vxNBjen9bvJlLSlgNu7yLpYD+ruF2fzHFd2uu31u4tKpaSQNPeUHM7iPN9TAgCeaj0bdRi2okFzz5zclA8H7zjmT8d6iTXasFblw3AdoAC3LjFiyq4VAss3pJYqFMbeScUDxet6mMW2IJ7aW7iT3BudufyoHWdWf81cj509z3gj+kri7rW2p5epuXrjgHbbdmUT28zd+7bPEgSDSy116811bQvMz72QqruD6V3Y9ZyMDIzniMg1+36po+5I/PTOf43QB/jiubS6jdu8sbgAJGmMj8j5mB8TXum1noJuaq6jLA8t2uZJIACFXJYyYCgbuMZFVS+rYJctklWZQfv7oIMhNrAuPVuBBEACOTMUFq+13eu636jwx04EQQAZLzyQBx9Xaa1XQtRfuKWvbR2ACwZ7/iOO3YmCYHFYfU2dWCRdf6VElbt05a8EWFLzO9eQTx2xW28Kq40tvzIky2GLYZiwlmyTBzQNqKKKDK9ev2BrkF+6bcadiNt57RzcX+owJHp7+1SaDqmj04uXF1DXSxG7c5utjAAHMZJ/fxUfXpXVsWF0o+mCny3VOLjTl3ABhu2fnGF3T1tNLXEdiCVXdqoYL5m4btjgTKg9zjnmgpavpr3NLZbyL7sUQm95+GdrloyAbxbJHG0iSvtVLwz0NzebzLN113hgpDWjsa3qACQzKFG9IE9yMwaeJq7Vi3bN6zfYqNu/zxcSVO4Fgt0icSGKzVHpt/TubItaW6zrtLEvAYeVc+tz6Y3dseqPegcaHq1j7CEureYJIKhLhJKXDG11JzuXBL9q4t6rRWXtXLdi6DvAVxYvSQ9tuS1uWw30jPfsaj0fRrZtFH0mmdSzEi5fVvxsyyBbKyAR+7k5pfatEDTr5Th7RtEM+ra4o2JbUsLWUmCwwoyrHEgkNfqPE1tSFVLjsyhwoAQwSQB96yANIjacj9Konxc3qmxshtnruqTJCn6bIuYhgSe0iszesOWU3wGS3l8KWfcPpxID7iD227RBjny3rbK+WSobbLgNydwAJYBUGAM+k/VjmKBx1brt1bpb+b+ZYVjt3MZDASFZtoLAAEjvwMgxf8Ja582nChZuMjL+L72Wj1NgF457foM99qVVVmQTBDwgnZBHrP1RBiDHpkQZFPehKwu2iQgTa4thWkgMEY7/mU9z3jAFBqaKKKAqtq+pWrRAuXFQngMQJqzWL8SWLo1TsgvkG3b/o7jKJLOoBh1zIH7cd6DY2roYBlIYESCDII9wRSjxVdQ2Htll3NtIUnMB1MxzGP3VirugIOVvO7DeyK913UFmg3ArEASp+SZOcmp7WmYbTbW7cVwCrW7rsCfVht7AhhtIKkYoNR0WyDZst7MpH/ACo/gaUdcP2f7M6iGUWzGct5N1AD3jifgU86OJ09o/IOefpj9tKfFule4bYQO0oJCNtmGx3zzIHxQHQfBti7b866Gdrh3H1soI49QUgMSZJJmZjIpwvhHTh2bZKsI8on7tZ2glLfCn0LkcRiK48E2duhsk7pZd7bmLGTz3IA/wBUYFPKDG9e8M2tPs1FkMHtsMl2eO4yxMCcH3Bg4mpPDQDadjtKg3Tc2sMidSzA45+CKYeMdMWsqVXewuIAu4gEMwUgjcobB4J+RkVF0JSLLhlCQq+nkAAtESWPb37UHHiRItYXJPAySftVogYz3P7aZdA1CeRbQSpRFBVlKEY9mApd4kTcLYA3Z49yNTYNI10aKnmNp1t8KgWS7uWKhUVDJb09yAIJJABID6DRVLoqkae0ChtkIJQ8r8HJ/jRQL/EmgS4ULkrCvDrEjCtAn32n9lZuxZQsG8wA79wADKdoCwzu+0KZHIUyswCCRWp8U2N1kYYgMCdvOQVHA4kifiazvVemlPulaXxC2wxbI+q5cOVA24M4x9I4Dh0kKDqSyrC+pmcqZIYOWI9Si4CTAOAMECq+s0nkW1VkPmAtO37zeVkhcyJMqJgcjB4DO9pmHrOxGTFxGxuVfSCrg+lT6mBmRMZmuH1YuhlV23Pgotq4/lptgqBlGHAzAInEkmgXdY1WxwoVwinAuuSrMuTKMNxBOIiAFBUCYqva0+5DdVVHJiCd6zOx0ZZCYJ3PyADAJpzY6E5J2Jc2lNpki1PqLcOpPBAgDt9VQ6npdtnJuXVUnkEXG27TEkjaCQT9R7tycUCdk22zeZCy3GTcGjcfSBiSRBKgzJIhRxAM7XWsgA+XaIYSFcHasrtWTkxtGOCCkARhzo+l6Qlvv7lxgkekMNqAQQBB2gkH0rAkHEimvSekaNgfLQP3JYN+L/egZjMD86DIreRSLm17peDstoAhk7fUpncDGQTgqJnkNvC/Trn2jzWQqPVPpYCYMQTg8n6YGeJE1sbOmRMKqr+QA/hUtAUUUUBSXXL982SZOnME4H3zcCPiTTqlHUOmu9wsruuEwFQj0FmB9RmZY/uoOeg6AW3utudjchjuIMeq4AqwBCgDAzS/p+lCFSGZt2pZ/UZiX1AIXGFxMfnTKzavW+JbEZtrPLHtdA/F7UovWLqrIF6QWdQthSN0u39du7nn3oGfS2+4T4YD9w/vrm+/39kHuij/ANVJrOndIO7WSpwBZJXGASk8wATHc1wNLdF1Sra2AD6mtBiCCsAB55BbPx+UBpfCwjR2P/DX+FNKw/S+tdRtoLQ6czpblFc3baF1EhXKM3okRIzEmm+m67rCQLnT2A91v22x+RIz8T+ygYdb+m2Pe9a/dcU/2Uu6Y8+ePZbY/e9Wer27t+2oRbloi4CT6CwCgsGUb4PqAGT3OKV6fwxc3Fmu3gSZkFRIHEgPt+YiMn3oL3U0Jexj8Z//AL2T/ZUem0KOLDES1tgy5Igl7gJieYJE+xI4JqB/DLcrc1O6ZkuhEyGDQSRO5R+k0x0/SihBDXjHAJQjn2n5oHNFcpwJ/wAfsooONVphcQqZg+3ODIP7RS+34dtzLM7n3LRHwNgEAU1ooKdvpFleLafmVBP5knJNWwIr2igKKKKAooooCiiigKKKKApd1DSXi4ezcRPTtIuK7ryDIVbiAHnJk8cd2NFAiudP1pAH2iwIYN/QXZgOGiftHGIjiMcVImk1sydRp4xj7M/zP+kcnH7Kc0UCpem3iFV7y7RzsR0Y+lh9ZvN7g5ByP2NAK9ooKGs6a7vuGou2xAGxQm2Ru9XqQtOfePSMcz5a6Y4DA6m80xBItysTgRbAzPeTgUwooKuk0bIc3blzAENt5/relQZP5x7AVa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48" name="AutoShape 16" descr="data:image/jpeg;base64,/9j/4AAQSkZJRgABAQAAAQABAAD/2wCEAAkGBhQRERUTExQWFBUWGB4XGRcYFh8YHBsbHRgZGB8XFxcaHighHRklHhofIC8gIykqLSwsGiAxNTAqNSYrLikBCQoKBQUFDQUFDSkYEhgpKSkpKSkpKSkpKSkpKSkpKSkpKSkpKSkpKSkpKSkpKSkpKSkpKSkpKSkpKSkpKSkpKf/AABEIAPwAyAMBIgACEQEDEQH/xAAbAAACAwEBAQAAAAAAAAAAAAAABQMEBgIBB//EAEgQAAIBAwMCBQEFAwcICgMAAAECEQADIQQSMQVBBhMiUWEyFCNCcYGRobEVJDNSwdHwFkNEYmNykpMHNFNUc4Oiw9LhgqOz/8QAFAEBAAAAAAAAAAAAAAAAAAAAAP/EABQRAQAAAAAAAAAAAAAAAAAAAAD/2gAMAwEAAhEDEQA/APuNFFFAUUUUBRRRQFFFFAUUUUBS3rvXrekQPcDHc21QBMmCeeBgE/pUnWerLprRdonhVJjc0EhR+wn4AJ7VmB4zlwzGzAGB5mATyfpkmMAyME4zQXdD/wBIFm5cW3tcFmCiBuyeJ784xP8AGNRWMueM94Kk2RPBF3IIIIIxyD8EVd6R4tV7i27lyySwhSpIJaQAu0zzPuPyzQaaiiigKKKKAooooCiiigKKKKAooooCiiigKKKKAooooCiiodXq1tI1xztVRJNBNRUGn1iXE8xWBTOe2CQf3g1R13iFE0n2pPvUKhljG6fmMAcnGADQceLbW7SXBJWSg3CJH3i5EgiawVnSO5vD7Q/ocoDtUA7bV5oYm3lg1vMQBn4JddZ8WXXsGdKyI20i4Tc2/UrDJs9zAHyRVHV6+6qEHTXELXLgEi5Ba4L6qP6GPxqBnOP0Cn07pXn7y2oYQAyxbCyjSUf7xDuBUYOJ2mQOKd+C9ES9u6bjEwwKlAozbtkSGXcDDdm9h7gVNJrLtpbdtrF0TZTTrPmDcyLcM5tSJBJj45xTCz1m9ZuIn2R5IYqC5loRZz5fx3jmg2tFIOn+I7r6hbNzTNa3Kzbi84Edto5OOf0pxb1qtca0CdyBWYQeG3Rng/SaCeiqFvrVtr5sAt5gBJ9DACAhPqIg4uLxV+gKKKKAooooCiiigKKKKAooooCior2rRCAzqpPEsBP5TzUtAUUUUBSLxfr2tWYFl7qPh2RwmwSMsSZAORI4+Jp7SvxLa36Z1xBKgz/VLqG/9M//AHQfP11iFf8AS1I52axVQEmJjzREkz7kz3qp/KtsJBXVRxH2pfLBgEIPWQo2ttjGK4tufKbfZQvmYhU+kFG2gywk+qDIzwYmPTsPKCrZti4ULyLYNtW3Nt3LyRFsydwzEGaCe/1hCqymqcnB3akFJHP4iCARx2x3rx+q22AKrqj39WqkEYyJuHIaCD8HIqvrbuyy7rZUm1btuXNtfL3PbS4yquGB23QAN8yfaoepak4VLYDLcW3vuLuUqIV9gAEQxSBuOI7gUF0dXs7gSmoWBMNqD3OGVi+MAgFf63NT6nqdkMF23hckAK+pcHMgCS8jd8c7czxVF7rN9nI3qty5ALKpby8kMrG2sGAyyNwyP17uJd3WGdSqsGba20kxaW6Nr7AyyCFYxyvegvPq7e6Nt7cMR9tubwSJ2zv3ZBB2/rHepNJqEY7Qt0mSAPttwt7FW9e5oKtg/TJ4zSh7RF9W5Xy4Ik/WzlQd7LvFvAMRJirmmsszllQMrfdrbBaQyxMsBuYAh4A95oND0DV7byixaFxiDLHUFyEJEsXbcY+nuSdoEYFb2sH4Q0TG/wCYxUfeHaoUelDbuelmgEtJHqOfSR3NbygKKKKAorwmlPUfE9myDneRyFzH5tx3/wAQaBvRS7QdetXo2tBM+lvScQOD+YpjQFFFFBX1+s8q21zaz7RJCiTHuASOOf0rD6/xxfuKfKUWlg5guZgkZ2xtgE4HCtkRNb64DBiJjE8frXy5ukXpRnFq47Qo2I5b0hWMsWJKqBjEyB70ECXbhcs24kyCxubisFSWfdbBcKrDAg+rJAbDG14mv2QdhnOFJkGWK5DKuwSDgHkGT3NRdA0bmCFWAugJbYkIJwx3GWk8/SMzAiun6ddRHQ7CQASVU7F3KiKsGTHdiWEqABmg2PhvxUdWxHlQAJ3q6sIkgSAZBJVh3+k5rQ1nfCFq6oui6ytDBRtBEck8k4zIH584rRUBS7xDcK6e4wXcRBCzEkMCBPaTimNL+vj+b3PyB/YQaD5ld1m20y7mAe2GYINyldoYSwsttEqRu3CY7RNdabUlUCxdAJCMBldwZgJYWDB+843iTHE1bXoaXDqHI3G1bUp7A5wMdsz+fwDVO10m0Vvagn1W3UbiVj6nGWMwq4kyOPjAQ9S6ifsrWyLwRrajO3YSqIu9T5QaSLQxv9z2qh1HqRe1aJW6ApLKHK7QX+/YKy2Q31KOS0AjvFNtR0W02mGokb3CidwnGl+ok/iJhYGOe5NLOo9OS1atXdyhr11yQCICodiyOZKyfy4jNBJe6hvfTp6iLTInqdSNiwsBktLwH3EmTgcVe1XUw92yW3EJvBJYSA1vyx9CbcBO4PefhY+iSwumJuI5a2jEAquz/ZsNx+mcn3PFMNammtNatLqLTjbDMbiNlrRUCN0BQQsLx+pyEtzqYa75xLTIJ3FQ8gXH3Tt2fhWBEc5kwO7Ot8o+ZNwTcZ5DAOHYLM7lCEzcfsOwHFQ6pNN9sGy8ty0t216hcVljdYYszAx/WziPep+mpY+0srXEt2/tFwltyhQn3gSHmPUNon596DReD7u65IypPJMnCuFnPt7Yx81tKxPhq7atEsWRFFwySwAyLgEkwK0p8Rab/vFn/mp/fQMa4vqxUhTtYjBImD7xIn8qoHxLpZI+0WZEkjzFkAckiZAHeeK8PifSf95sxxPmrE+0zz8UGK6v1K49wrdvqVGCuGE7tjKUVhgGT6hJCwJLAVVtXzugOu0EZ8kMRAYTu/FHENuneIjaTTMdORg11Ljeu+43Fty7WvZZQ0rleGieIo/ksK9pg7DzHbexJgKBMqpkJJCwQPxfNAqt2iV5DLtwuyPwH6mBYvn0ySeSQYNaTw8b5cILrBB6juIY7RtJG1hKzMYgfUe2V2lsH0OWZWuW2dwxLAP6vSFaQvq7CPpg078N9NW3eJzOzuzHkW5wT8D8s+9BpqKKKAr5p1B7tq3bdXBKteJiVIE2kUA7xkBoiczxiK+l1idPorVxrSMynbfusyyCdpHccgEqFnE5HegU3/NFvTkFR6GtkB9mfOddoacqRiOPTPHFjq9i6CiowHmW7cktEsEAJ8uYYAIDtPcxMsAZNFpLZexbMMEtXty8xLelHHad5MNzt781Zs3Ea2xhWK6VFGN0ODuKkgYIIGMdqCHX22824TcdAzQoW55cmCYKi4u7BmcxHHcxHRN5zobrgKC5A1L43A42H6cnERA2mRIpjauLcu3SPvF8s7WVS8syqIJQHEg491+K81Gmc2bkW2F13uf5sztNllEHbEEhf1oEuqQeULq3bm3dtk6hpMkj8LN3IMTxnGKj12xHFve7PtW5Pm4hSo+gHLYJH9baTJitI+l/nFg+U3loysSLZGRZvLLAKJIJQYHf2FKND0B10u17bBv5tIIMbbdlFbvyGLDtMe1Av6xYto9hB5QW6fxyrTJLMAG42iATgsVHBx7qFCapLa7AhCzIO8SRIYD0LMnaMSA/xL+z0offegDdplQHA9Ra4x/FIOVMmO36cWenW1W+JX1G3tYFCQBhogkD+2aBDb6VY+2MNtkEZ3hCLhJQypf6Sw3SQPwsvcSOendHtHU3oWzAJE27MO0spIZz6THDAdyDHYs10oFyS0zc2g/d/SdPJLQYEMNscfmIrnQaII5fcGLu/p3WtoUXFhpYzuPJk4xAEUCXpHR7d03dot+klT5drYpA3ZLE+pJBGM+kzzjrpGgtGy9xdiptkkW3AABPra2W9alRuAzE/Bo6NcgXlgH7r8RVQQxvgBQ3sBHpzkYGZYPaRUupbKFPLtg7ryEyAVYqd7YxMTjuAKBe9lfs3mr6VLiQo2xIWVKzBJbHEeoA9qtCxtsW33FmZoUbctJc7Nn4GULlu+w/MXtfqLTyVNoWRqLJM3bcAIdPIJVyIhfeJMHnF99TaL27zX9P5S32uybyZkXlADDBMuMSeD7ZBdqnCpaMyuyS3G4wOU2SJI+nP6xmtfvKUtGWSQxuAWy+wBgGLCIXaSQQBmS0HbhjrriTY33VNuAS2dm0OrTviIMxPyM5q4bdq6t5kuB/NS+qkByoNxu7KpBiIxxmgWXLis12Qy2wLhV/KZiXETyZbbuGGjf2kKSYbbtbRTDNdLkm2EAAUKJMI0HaPUIy0hRyIdNetMPKRkLIbhKgXCfWcSoQsIBH7uak1eoVb63WZUkOoV94B9AAKza+oBSTHagSPZR9GCGYk6i5tKcs0sAeYUFcmeAJjijW6b+b6cWyxeLm0EZYnYzBtx9Mc47qBwTU+htGxasoyMy273mBiSFeRC7SQJnkCOKsWtUUNm6yelXuMstIcuDG2FOQBP5Amgg+wKUsw7EbXbcF5TznO7PBlxxBzPatD0CyBeaJ/orY5nARY/ic/wB1I9PqmtLbDW2A8h7YMnIJU+YITjP55p/0QkXmDW2QtbWJHZAFOYHuPf8ASge0UUUHhpBd8MK6qpQLBlil51LYONwAMSZ/SmnUNf5UfTmfqfbxHGDNUf8AKRYybQ/80n+CUFW54RQ7PQAE3SFvOpaYgs6gMY9jzNGp8LBgALaDahURddZYx6mVVhuOGnk+5mb/ACsQctZA/wDFP8PLoHipP61iPc3iP/boIL3hje27yrKQMBLlwZzk7VWRB4OKvP0IFSBbsAkRuFvPETPvXGj8Q+awVPKeT+C4zQvdj90Bj5P8adUGd03hQITC2GBCiHttciJyCzkyZz+QrnVeC7dxtxWyGlSCLPG0zAG+IMkHHetJRQZ+/wCD7T7C9uwSghT5AlTj1L6sNIGfiutR4as37gvFbRuIVCv5I3L5dwttUkyAWkGORT6l97oGned1m20kk7lBkncSc/7x/bQUP8nbZ1HmjyheVhcLCzDEG01kBm3SVgHE8qK9XoaWnLg2bd24WHmCwA7FzvILSZ+nE+w5irg8N6Uf6PZ/5S9yT7e5NRv0NVI8q1plGObOfn6SKBfo/DK6dXI1LQwO+QnqEHn0ziTERzXXTen2jb3W7wVLihSBbRJVS2CsY5b85q8vTrsL/wBWBBkxYPGML68HnOeRjGbmj0pVYfyye2xNoiBiCT3nv3oFfk233obzKA6sQfLAYrsYMuD6ZUD9DXtzywUAu3LhDNcGwI+07WJJAWchyAPkU5GnUcKM/Arryx7DHGKBZqegLc8uXuDyx6SNojKn+pHKj9lW7Oh2AhXYSSx+nliWP4fc1aooK40eQdzSJj6e5k/houaTcQSzSAR24PPb4qxVHrK3DaPlb925fo27o3DdG/H0yf0oO06aoVFBMW42DGIG0Rj2MUL04CIZhtmIjE89vmk6uylg16+COQxtL2nGRIzz7j4NS273+1dvzuW/7LlAx/kpYChmAC7ABAAWAI44wKltaIB95ZmIBUSexIJwB8Clh1An+kf8vMT+25XJuyZ827xEb7Uds/VM/rGaB7RUWlYFFIO4RzIM/MjH7KKCt1MpjcpY5iLRuDtzCtH9v6Vn9BfY7hftOmBHl6UnMHcc2yNsxHf3pp4nsTbFwiVtySN205gCPSf7P7sYXK3Cj3CxCSSFAUHy9xZYM+UCZ9UkhYmSJB29q4b3pW75JP1fZ0BAjI2mxJM9+I7zzZ1dhgsWPMa4TID2bSAgcgE21E/meSKzdxrg1AteYwUqXEKslRuO6GTsFOJ7Dg1sPCVoC25nc2/bu4JACkAiBHJ7CgsdH0l4M7XioHCKsYBgmSAJMwOBwfemtFFAUUUUBXhNe1y/B4/Xj9aCgPEemx9/bMmB6h8H9mRnj1D3FZXq3W0ZLT3NVbJF1ngK+1E2tAa3bYs8BgN5MHcCAJgu/B2kU6O0WS3MsfTDD62AIaTOPnHGIgU/HHTDct2bVlVDvdMYAH9FcJJMEAACc8wO8UGTeVs2zeDWlay6tNq4djtu2ocncTDeoYXaZ5EafQ+KbVl1D6km35AOw2XO1xtlhdC5Ug8domYIArda6Xqr2nFtdOVI9Rm4h4N304bk7wQQa58JdRNu6lu9sTbpdzPcADgnUuqoXYztiABxMRQaTp3izTX7gt2rhZiJA2OO08soHGf0PsacVmdTfR+paYo6MPJuHBkw3EEYg7T+e08xjTUBRRRQFFFFBnPFmo2PY9IJJIDHgHdbIH54n8lal3VNW63d7JZCsiBWuKDJZ9qkBWwoLAE+zA4C51PVkBsXJE+ho/PaePmsvrrc2dH6yp8lBMSTLWJnjhZY+22cUF3pOq1PlKVt4Mn0Jb2n1H1JN5SFPIBEic1W1nU71t23C0pbPrQSIt7tzEXCAp2lRE+oc5qn1excAsrANvy0VQVLcLnaP60++Y2xOal6vpXLJvdgxtgMBOcXiobJ+EzMlu+aDXdPB8pNw2naJGMGBjGMfFFToIAFeUCfxNrlRVRiYecDcJiMStt45+OPzrOizbeAWvMszs23T3J2l/I3G3/qcfsFbHqF0rEMy8/TbL/wUxSbU+ILdo7burNsxui5a2YmJ9SDE4mgTvpCboumNwkf9VvRDEFh9HBIkgQDmQZrQeHnIa4u2Ax8xjDrDFVWArouCVZscfrVZfElk8awEe4QFf8AiCRPxNWOhdcs3WIW+LzOSVKjG1RGCoj5z/WoHtFFFAu6v1NrJtKlrzGuPtA3bY9JYmYImATmBg5mAab9a1Kld2lVQzbQTqE/SBGSc4+K76/ZLXtIRgi8fVAaB5bEiDwSARu7Sfeqh8P3r4K39TcIR/TCIswMOrBAQfV24IOaC1oetX7geLClkcoQLuAQJ5K55AwO/wCcdtf1TbZsIonP84nG0yCPKyPw/nntNQeD9P5aX0z6dQ4k9/SmfmeSfeeeS/oEHg24q6S0p2qSWhQ0/jY49Te8xJie3FT9TdHvaUi5a9N1jBfJ+5uKdkcsNwntBPxVPwf060+ls3Datl1ZyrQHIJcjcrmSCQo74gDtTq10uysbbVtYJIhFEEwCRAwTAz8CgqdS6rYNq4vnWcowg3BGVPIUzGe2ay/SbenXWr/QeV9gtq0R5e8Xhg7u8kRu9XHenfhboSppkF6ynmBrk7kUmPNcrkf6sR+lcr0cDqZcIgt/ZNken6vO3fRzwBmI470FPqRD66wunNmfs7wREgZClSoMLyPbmJ4p3s1YgA2IjuLhPHvOc/3/ABVHWIB1LTwEAFm4OMj2C/HNaE3R7jPz8T/CgxnWevaiy90NeRdm3C2+xXeSpcHO1H5JElB6e7K/a1aWWutqR6be8gWQJhQxAOSJg5g/VgYzC/TLeo1mpF2dipaPpcoCStzJZGDcHIJggr8VHrPD9m2uqCKI+zqUkkgNN04OTyqnM/sxQaTp14vZtsSGLIpJAgEkAyB2qzVPo5/m9qYny144+kcfFXKCv1BCbT7TBjsJ4zGffj9aQ3ulWnVFd7ZVF2oCwO0bQIX0+wAq74k622mFvYiuXYrtLFTARmJEKRgDMxWWXxCdqqDENs2/aHDCELyFBGNoj8yBQaTeB/pQA9twx7QIqpqLFh2DvfRmAgMRLDM4Izzml560wyJePqK3r7CMZWSN4gz6Zwp44rVDp5jDn/juH/3KC1pfoXO7Aye+Oc0VIowKKD2sP/0gaW75tm7bDBUVlZ4MIWZYYR3wRkACR6sw24pL4wH8zun1YE+mff8AFBB2e8EYnNB86NuVc+YxIJXcoUSFFy2TmfVw31CCFPIw/wDBekunWec25k2XEFwq2Tut4JY8AWzgFsyDEZUtpF8tkCXUDeqCkksAQu4zEzzhuDByQdr4GtbdLwwm5cMMSebjfTJJA+PfdQaGiiigV9Z05drW2SQxPpdVYDafUoZTJmF7YY5jBUfydeT1E6j6jJOqQDbAAfCj1HaPTwNzZp9rdCzurK+zaCPoVjmMhmGOP1moD0u62G1BZe6m0kEexxQVem9A9JNzzUJYmBqGMgiNzFdvqI55/M4qTTdDsPJBdtpKz9ouNkDYZh8ESVI5pk2mY/51x+QT+1Krr0xxxqLoyThbXcz/ANlQKx4a01khPPuW/wAQXz9uAVBO3GJIBPu2cmqTeGbwYAK7KtxjLa24AUztwFMP9Mz7NkznR2enMH3Nee4NpG11txkqZ9NsGRHvGT8QXui2XuC61tTcEervjjj8h+wUGWTwNgfze0PQyx9rvnJOOFAIyZxM1b0fgSzu+9s2gvl7DtuXCScAySRCwIA+TUuj1/T7zi0hDljgFbm1iFcyGYbT6SxkHPOcU+0HTbdhStpAgJ3ED3gCf2AUC/T+D9IhBFlcDaNxZgBG2IYkcY/U+9Wj0DTf9ha/5a/3VfooEWp8KW2Zyq2lDAbQbCnY0AblOM+lTkH6RUX+Rtr1QlhZQINumT0x+JZn1YX6pHoXHM6Kig4sWQiqo4UAD8gIruiigUeJOkm9blSd9sMyqMhztPoYSMEx3H6chP0PwwrFxetbk8u0UJOJKNuVYMwshc9vfJOvqnZ6YFwHuQOBuwB7DHHagza+G91+CrWw5uszKQDtFwBBOcOpJI5x2yDsAKiTTgHdkmIyScfqaloCiiigKVeJeoizZk20u7yE2O6opB5ksCCAJMQZprSHrKXL13y0lRbAYkJbcktuG0+YwgQJwMmM4yCpeshj/wBV0o/81GMzxAT9f/un3h3X+ZbIKJaZGIKIQQAfUGEDvM/nPzSteivGTHybGn/+VX+l6XybkAqRc59CKZUSI2ciJ5H7JyDqiiigKKKKAooooCk3iS9eAtJZbyzcubS8TACO0cGJ2/V8RyQRNpvEVl7QulxaUlh96Qh9LMhwT7qaw3VPHD31g2kCBmg7zkEOo5SIIIJ9pjPcGtjwdetuGW6qsDIIOQT8/PzMyZma0XhfX3L+ltXLsb2XJAInJEwQIJjisTb8YFoPkL6TbM7+dnGdnzj/ABN3w74ue15Vq6tpbIBBcMxIhSQSNsROP/yHsaDfUUsHiC0z2ktkXfNLDcjKwXaheWzOYgQOTTOgKKKKAooooIdYSLb7cHaYPzBqL7B/tbn/ABD+6qniBmKqiI7EmZEhQByGO0gzOFI+e1Khp75H0P8AqUH8bYNA78opeQB3IYNIYyMRBGMUwrM2rV9WRvLYwZIm3MfBgH+/jvWmoCiiigKVajqmnLMGBdlOxosu8HJglUOBn4E/NReJdf5Xkze8hWdt7zbEgWrjbQboKiSAffH50ntvcu7ms6i5ct+dbXct5D6G8kOPQhBMl5giO3wF6x1IM8LatG3uILC3dJgMF48mN3vnFMv5RtIf6Nx2kadz3j8KfH9vtVPWdLIu6cJevA+ZuabjMGVVJKkSAATtHH9lLtPoCl82nvXmnUMf6a4v3b2XuBYV4gPiRHEYwKDWo8gEd88R+48V1S29021bQszXdoEkm/dOP+Mmrv2hd/l53bd0QeAQOeOTxM0EtFU16taKqwbDv5ana2WkiOOJU54+akGvTzDbn1iMQRyCcGIOAePagsVxdthlKnIIg/kcV3RQfNOj9AF63ubdIhAVZVBny4Bm0xj1gkycgiDzUGp6FpgzKbjyoV2m+g2AtaJNxRbAURcwSYJQzHNc6ToCuSVW25LhBvBK7zp0uElbY3QslZ3cjI710nhawSxexZXcdv8ARLytywGH3ib9pLGAXOCI2kAgK93SaMYN/BLZ+0JwSPLJxgPIycGTBIq/b6Lpiphna6iB2tjUguPuzc9aC3KfGMyKi/yW0u5Ys2YZ7i/0aYAYAEmM7Z+Pp9U1AfCKlUa3bsFriSPMsi4q7VtlpW2imWmMsR6sRQObPSETXadDJBJMXGEttF0iAEXIa3uMTyJma31fNPDHSks62wyAIbm59oHAKX/SREjbA796+l0BRRXLtAJgmOw5/Sg6qjr+qC06KUdg85RGaIiJ2qR+0ipOna8Xra3BAn5kYMYPcVYNwe4/bQI1TT7w/wBnu79xefJf6iZLGREznPHautP0uxtE6aDPG0niVHPPp/jVzq3VRZTcAHMgRuA5+fngfJFS3+mWrkl7asTBJIEmAQJPeAT+2gqPo7Mr/N5if82DE7j/ABJ/4j71PpylobbdllE8KgA4jifYCp9LoLduTbRVJ5KqAT+ZHNWKCr0/UXHXdcQWz2Ekn9QVEfvkZxxRVqigSeIbrq9k243DzGypaQLZMBVYEseBmuOjr5zahL+y4Q4DACUkAcK0xkAwSSMHvXXXbu29ZgOx2XcICT9KCYUg9+Rn2ivdF1m2lq5duMUXzXHr3gyDG0LczJjCrj2FBaXQ211CsqIpFthhADDNb7gcejj4HtVXqukZ7rKpEtbDJIMC5bcurEjMTskewPvVrptm6Xe7eCoWCqttW3bVEk7mgesliCBIAUQTmues6B3Nu5aMXLZMSYUgjKuQCQDtGQJBA5Eig5Xq1m6my7NsuolHlMNiA+Ax/wB0mrA6Namduf8Aeb++ounau3et+WYLKoW5bYSQePUpGVJBgxBiuOnW0t6i5atjauxHCg+kEtcDbV4XAXAgUFn+SbURt/ef76l0ujW2CEEAmTknMAdz7Cp6KAooqn1e5cWy5tCXA9I5/UA8kcx3iKDN+HBpGsTfGn3yQTcCboGB9WYxia6+y6AgSuk+t+1rjcwE+4g/4xSgaG6AAdGbjlg29kIMBQmxiogiBkd+YmDVm1b1CsjLpSrW2ZsKRu3SAGM5ABgT7dqBP9n0v8yxpyTfbzT6Cdm4xv8A9WPernQNNoE8m5dbTO7JDl/L9PoUBMCIwTnMuc8U2/l3XAsRpDmD9Lfl3f2jikvT9Jq7dtVGkL+WxK70zkAET5ggekcYPzQN01WkbX6QaQ2Dm6Lnk7cfdSu/Z+sT7mtrXz3W2tfcK3Rpyl22G2lAoMsI/E7A+2R3PFb21cOwM4g7QWHMGMjFBLSbxdqxb0tzcjXFYbDtQvAaRuKggkdoGZI7SRLY6yWti8VRLbAMha7BIOQSCsAkZjcag6wzPZZyVCDaw2tuk7hliABA5gTJ54gh8/u9W0qsSdNdO71AnT3REQIE3h7T+tSp4i0pHp07mcANYf277r+Mf4zTHoujHk6a3dV2RHuh1XexwGAnYN0bmB4jj2pslvpp4Vz2wt/+EUGct9aQiU0+0QfV5DfsxqJGMx+vFfQfD17dprR2skIANwgkAAbgJwDyJzWL8R6QDSkKpC72KgghoBcrIuCeGnPYe1bGyzWlU7k8siTvbYVJgwDBBBJODEfPYGlFK7nUnALgWmRW2kLcJYZg/hjcP6pj86aUBRRRQLNXbDauxMGLd1h7yGsCR+399VNB0+2uuuwplLauCWZgGvPeLlQSQCdiyR2AHFWtRc/ntkf7C8f/ANmmH99c6IzrdRxAt2R2n/PHJ570DaiqfUur2tOAbrhdxAUcsxJC+lRk5YSe0yYqDp3iOxfcojHeBO1lKkiWWRuAnKMMe1Av8Y6S2RZd7aP6yjb1B9DI8jPbcFP6VVC29Bdby7ahVtxCgLM3LQliFjm4e3Apn4tUeQpYSBetSM97ipwMn6oj5qvfspf1SyN9s22RgQ0bpR4JiJG1e/IoB/EWoHmk6VQtpgrff5ghTuUC3kQ08g4NdazxBfsi8z2Le2zaF1iLzGV9chZsjI2E5gZGfa83hzTmZtg7uZJM4jIJzgUP4a0pMnT2mPEsgJj2k9qDk+KtJ/3rT/8AOT/5UwsX1uKrowZWAKspBBByCCMEfNKeqo51Wn8t1Rtl0epWeRNkkABlzjkn9D2PBoI0VpTkruUn5W4y/wBlA5YgCTgCoPtiFUZWWLn9GeQ0qWERyIE/kKsVRHRLOPuxjjJPaPf2NBXt6q6Hbddsbbebii24YLtkGd5AmCYg4HerV/q9pApZwAys6nOVVQzN+QBmj+R7Ofu19XOOcRRp+j2bbB0tW1YCNwQAxxEgTQW1aQCODmkfirqeo06C5aVGThgVLMCSACAGGMx8GORMPaz/AI5vXU0jNZ2yHQmSRjeOCrKQd23vxNBjen9bvJlLSlgNu7yLpYD+ruF2fzHFd2uu31u4tKpaSQNPeUHM7iPN9TAgCeaj0bdRi2okFzz5zclA8H7zjmT8d6iTXasFblw3AdoAC3LjFiyq4VAss3pJYqFMbeScUDxet6mMW2IJ7aW7iT3BudufyoHWdWf81cj509z3gj+kri7rW2p5epuXrjgHbbdmUT28zd+7bPEgSDSy116811bQvMz72QqruD6V3Y9ZyMDIzniMg1+36po+5I/PTOf43QB/jiubS6jdu8sbgAJGmMj8j5mB8TXum1noJuaq6jLA8t2uZJIACFXJYyYCgbuMZFVS+rYJctklWZQfv7oIMhNrAuPVuBBEACOTMUFq+13eu636jwx04EQQAZLzyQBx9Xaa1XQtRfuKWvbR2ACwZ7/iOO3YmCYHFYfU2dWCRdf6VElbt05a8EWFLzO9eQTx2xW28Kq40tvzIky2GLYZiwlmyTBzQNqKKKDK9ev2BrkF+6bcadiNt57RzcX+owJHp7+1SaDqmj04uXF1DXSxG7c5utjAAHMZJ/fxUfXpXVsWF0o+mCny3VOLjTl3ABhu2fnGF3T1tNLXEdiCVXdqoYL5m4btjgTKg9zjnmgpavpr3NLZbyL7sUQm95+GdrloyAbxbJHG0iSvtVLwz0NzebzLN113hgpDWjsa3qACQzKFG9IE9yMwaeJq7Vi3bN6zfYqNu/zxcSVO4Fgt0icSGKzVHpt/TubItaW6zrtLEvAYeVc+tz6Y3dseqPegcaHq1j7CEureYJIKhLhJKXDG11JzuXBL9q4t6rRWXtXLdi6DvAVxYvSQ9tuS1uWw30jPfsaj0fRrZtFH0mmdSzEi5fVvxsyyBbKyAR+7k5pfatEDTr5Th7RtEM+ra4o2JbUsLWUmCwwoyrHEgkNfqPE1tSFVLjsyhwoAQwSQB96yANIjacj9Konxc3qmxshtnruqTJCn6bIuYhgSe0iszesOWU3wGS3l8KWfcPpxID7iD227RBjny3rbK+WSobbLgNydwAJYBUGAM+k/VjmKBx1brt1bpb+b+ZYVjt3MZDASFZtoLAAEjvwMgxf8Ja582nChZuMjL+L72Wj1NgF457foM99qVVVmQTBDwgnZBHrP1RBiDHpkQZFPehKwu2iQgTa4thWkgMEY7/mU9z3jAFBqaKKKAqtq+pWrRAuXFQngMQJqzWL8SWLo1TsgvkG3b/o7jKJLOoBh1zIH7cd6DY2roYBlIYESCDII9wRSjxVdQ2Htll3NtIUnMB1MxzGP3VirugIOVvO7DeyK913UFmg3ArEASp+SZOcmp7WmYbTbW7cVwCrW7rsCfVht7AhhtIKkYoNR0WyDZst7MpH/ACo/gaUdcP2f7M6iGUWzGct5N1AD3jifgU86OJ09o/IOefpj9tKfFule4bYQO0oJCNtmGx3zzIHxQHQfBti7b866Gdrh3H1soI49QUgMSZJJmZjIpwvhHTh2bZKsI8on7tZ2glLfCn0LkcRiK48E2duhsk7pZd7bmLGTz3IA/wBUYFPKDG9e8M2tPs1FkMHtsMl2eO4yxMCcH3Bg4mpPDQDadjtKg3Tc2sMidSzA45+CKYeMdMWsqVXewuIAu4gEMwUgjcobB4J+RkVF0JSLLhlCQq+nkAAtESWPb37UHHiRItYXJPAySftVogYz3P7aZdA1CeRbQSpRFBVlKEY9mApd4kTcLYA3Z49yNTYNI10aKnmNp1t8KgWS7uWKhUVDJb09yAIJJABID6DRVLoqkae0ChtkIJQ8r8HJ/jRQL/EmgS4ULkrCvDrEjCtAn32n9lZuxZQsG8wA79wADKdoCwzu+0KZHIUyswCCRWp8U2N1kYYgMCdvOQVHA4kifiazvVemlPulaXxC2wxbI+q5cOVA24M4x9I4Dh0kKDqSyrC+pmcqZIYOWI9Si4CTAOAMECq+s0nkW1VkPmAtO37zeVkhcyJMqJgcjB4DO9pmHrOxGTFxGxuVfSCrg+lT6mBmRMZmuH1YuhlV23Pgotq4/lptgqBlGHAzAInEkmgXdY1WxwoVwinAuuSrMuTKMNxBOIiAFBUCYqva0+5DdVVHJiCd6zOx0ZZCYJ3PyADAJpzY6E5J2Jc2lNpki1PqLcOpPBAgDt9VQ6npdtnJuXVUnkEXG27TEkjaCQT9R7tycUCdk22zeZCy3GTcGjcfSBiSRBKgzJIhRxAM7XWsgA+XaIYSFcHasrtWTkxtGOCCkARhzo+l6Qlvv7lxgkekMNqAQQBB2gkH0rAkHEimvSekaNgfLQP3JYN+L/egZjMD86DIreRSLm17peDstoAhk7fUpncDGQTgqJnkNvC/Trn2jzWQqPVPpYCYMQTg8n6YGeJE1sbOmRMKqr+QA/hUtAUUUUBSXXL982SZOnME4H3zcCPiTTqlHUOmu9wsruuEwFQj0FmB9RmZY/uoOeg6AW3utudjchjuIMeq4AqwBCgDAzS/p+lCFSGZt2pZ/UZiX1AIXGFxMfnTKzavW+JbEZtrPLHtdA/F7UovWLqrIF6QWdQthSN0u39du7nn3oGfS2+4T4YD9w/vrm+/39kHuij/ANVJrOndIO7WSpwBZJXGASk8wATHc1wNLdF1Sra2AD6mtBiCCsAB55BbPx+UBpfCwjR2P/DX+FNKw/S+tdRtoLQ6czpblFc3baF1EhXKM3okRIzEmm+m67rCQLnT2A91v22x+RIz8T+ygYdb+m2Pe9a/dcU/2Uu6Y8+ePZbY/e9Wer27t+2oRbloi4CT6CwCgsGUb4PqAGT3OKV6fwxc3Fmu3gSZkFRIHEgPt+YiMn3oL3U0Jexj8Z//AL2T/ZUem0KOLDES1tgy5Igl7gJieYJE+xI4JqB/DLcrc1O6ZkuhEyGDQSRO5R+k0x0/SihBDXjHAJQjn2n5oHNFcpwJ/wAfsooONVphcQqZg+3ODIP7RS+34dtzLM7n3LRHwNgEAU1ooKdvpFleLafmVBP5knJNWwIr2igKKKKAooooCiiigKKKKApd1DSXi4ezcRPTtIuK7ryDIVbiAHnJk8cd2NFAiudP1pAH2iwIYN/QXZgOGiftHGIjiMcVImk1sydRp4xj7M/zP+kcnH7Kc0UCpem3iFV7y7RzsR0Y+lh9ZvN7g5ByP2NAK9ooKGs6a7vuGou2xAGxQm2Ru9XqQtOfePSMcz5a6Y4DA6m80xBItysTgRbAzPeTgUwooKuk0bIc3blzAENt5/relQZP5x7AVa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50" name="AutoShape 18" descr="data:image/jpeg;base64,/9j/4AAQSkZJRgABAQAAAQABAAD/2wCEAAkGBhQRERUTExQWFBUWGB4XGRcYFh8YHBsbHRgZGB8XFxcaHighHRklHhofIC8gIykqLSwsGiAxNTAqNSYrLikBCQoKBQUFDQUFDSkYEhgpKSkpKSkpKSkpKSkpKSkpKSkpKSkpKSkpKSkpKSkpKSkpKSkpKSkpKSkpKSkpKSkpKf/AABEIAPwAyAMBIgACEQEDEQH/xAAbAAACAwEBAQAAAAAAAAAAAAAABQMEBgIBB//EAEgQAAIBAwMCBQEFAwcICgMAAAECEQADIQQSMQVBBhMiUWEyFCNCcYGRobEVJDNSwdHwFkNEYmNykpMHNFNUc4Oiw9LhgqOz/8QAFAEBAAAAAAAAAAAAAAAAAAAAAP/EABQRAQAAAAAAAAAAAAAAAAAAAAD/2gAMAwEAAhEDEQA/APuNFFFAUUUUBRRRQFFFFAUUUUBS3rvXrekQPcDHc21QBMmCeeBgE/pUnWerLprRdonhVJjc0EhR+wn4AJ7VmB4zlwzGzAGB5mATyfpkmMAyME4zQXdD/wBIFm5cW3tcFmCiBuyeJ784xP8AGNRWMueM94Kk2RPBF3IIIIIxyD8EVd6R4tV7i27lyySwhSpIJaQAu0zzPuPyzQaaiiigKKKKAooooCiiigKKKKAooooCiiigKKKKAooooCiiodXq1tI1xztVRJNBNRUGn1iXE8xWBTOe2CQf3g1R13iFE0n2pPvUKhljG6fmMAcnGADQceLbW7SXBJWSg3CJH3i5EgiawVnSO5vD7Q/ocoDtUA7bV5oYm3lg1vMQBn4JddZ8WXXsGdKyI20i4Tc2/UrDJs9zAHyRVHV6+6qEHTXELXLgEi5Ba4L6qP6GPxqBnOP0Cn07pXn7y2oYQAyxbCyjSUf7xDuBUYOJ2mQOKd+C9ES9u6bjEwwKlAozbtkSGXcDDdm9h7gVNJrLtpbdtrF0TZTTrPmDcyLcM5tSJBJj45xTCz1m9ZuIn2R5IYqC5loRZz5fx3jmg2tFIOn+I7r6hbNzTNa3Kzbi84Edto5OOf0pxb1qtca0CdyBWYQeG3Rng/SaCeiqFvrVtr5sAt5gBJ9DACAhPqIg4uLxV+gKKKKAooooCiiigKKKKAooooCior2rRCAzqpPEsBP5TzUtAUUUUBSLxfr2tWYFl7qPh2RwmwSMsSZAORI4+Jp7SvxLa36Z1xBKgz/VLqG/9M//AHQfP11iFf8AS1I52axVQEmJjzREkz7kz3qp/KtsJBXVRxH2pfLBgEIPWQo2ttjGK4tufKbfZQvmYhU+kFG2gywk+qDIzwYmPTsPKCrZti4ULyLYNtW3Nt3LyRFsydwzEGaCe/1hCqymqcnB3akFJHP4iCARx2x3rx+q22AKrqj39WqkEYyJuHIaCD8HIqvrbuyy7rZUm1btuXNtfL3PbS4yquGB23QAN8yfaoepak4VLYDLcW3vuLuUqIV9gAEQxSBuOI7gUF0dXs7gSmoWBMNqD3OGVi+MAgFf63NT6nqdkMF23hckAK+pcHMgCS8jd8c7czxVF7rN9nI3qty5ALKpby8kMrG2sGAyyNwyP17uJd3WGdSqsGba20kxaW6Nr7AyyCFYxyvegvPq7e6Nt7cMR9tubwSJ2zv3ZBB2/rHepNJqEY7Qt0mSAPttwt7FW9e5oKtg/TJ4zSh7RF9W5Xy4Ik/WzlQd7LvFvAMRJirmmsszllQMrfdrbBaQyxMsBuYAh4A95oND0DV7byixaFxiDLHUFyEJEsXbcY+nuSdoEYFb2sH4Q0TG/wCYxUfeHaoUelDbuelmgEtJHqOfSR3NbygKKKKAorwmlPUfE9myDneRyFzH5tx3/wAQaBvRS7QdetXo2tBM+lvScQOD+YpjQFFFFBX1+s8q21zaz7RJCiTHuASOOf0rD6/xxfuKfKUWlg5guZgkZ2xtgE4HCtkRNb64DBiJjE8frXy5ukXpRnFq47Qo2I5b0hWMsWJKqBjEyB70ECXbhcs24kyCxubisFSWfdbBcKrDAg+rJAbDG14mv2QdhnOFJkGWK5DKuwSDgHkGT3NRdA0bmCFWAugJbYkIJwx3GWk8/SMzAiun6ddRHQ7CQASVU7F3KiKsGTHdiWEqABmg2PhvxUdWxHlQAJ3q6sIkgSAZBJVh3+k5rQ1nfCFq6oui6ytDBRtBEck8k4zIH584rRUBS7xDcK6e4wXcRBCzEkMCBPaTimNL+vj+b3PyB/YQaD5ld1m20y7mAe2GYINyldoYSwsttEqRu3CY7RNdabUlUCxdAJCMBldwZgJYWDB+843iTHE1bXoaXDqHI3G1bUp7A5wMdsz+fwDVO10m0Vvagn1W3UbiVj6nGWMwq4kyOPjAQ9S6ifsrWyLwRrajO3YSqIu9T5QaSLQxv9z2qh1HqRe1aJW6ApLKHK7QX+/YKy2Q31KOS0AjvFNtR0W02mGokb3CidwnGl+ok/iJhYGOe5NLOo9OS1atXdyhr11yQCICodiyOZKyfy4jNBJe6hvfTp6iLTInqdSNiwsBktLwH3EmTgcVe1XUw92yW3EJvBJYSA1vyx9CbcBO4PefhY+iSwumJuI5a2jEAquz/ZsNx+mcn3PFMNammtNatLqLTjbDMbiNlrRUCN0BQQsLx+pyEtzqYa75xLTIJ3FQ8gXH3Tt2fhWBEc5kwO7Ot8o+ZNwTcZ5DAOHYLM7lCEzcfsOwHFQ6pNN9sGy8ty0t216hcVljdYYszAx/WziPep+mpY+0srXEt2/tFwltyhQn3gSHmPUNon596DReD7u65IypPJMnCuFnPt7Yx81tKxPhq7atEsWRFFwySwAyLgEkwK0p8Rab/vFn/mp/fQMa4vqxUhTtYjBImD7xIn8qoHxLpZI+0WZEkjzFkAckiZAHeeK8PifSf95sxxPmrE+0zz8UGK6v1K49wrdvqVGCuGE7tjKUVhgGT6hJCwJLAVVtXzugOu0EZ8kMRAYTu/FHENuneIjaTTMdORg11Ljeu+43Fty7WvZZQ0rleGieIo/ksK9pg7DzHbexJgKBMqpkJJCwQPxfNAqt2iV5DLtwuyPwH6mBYvn0ySeSQYNaTw8b5cILrBB6juIY7RtJG1hKzMYgfUe2V2lsH0OWZWuW2dwxLAP6vSFaQvq7CPpg078N9NW3eJzOzuzHkW5wT8D8s+9BpqKKKAr5p1B7tq3bdXBKteJiVIE2kUA7xkBoiczxiK+l1idPorVxrSMynbfusyyCdpHccgEqFnE5HegU3/NFvTkFR6GtkB9mfOddoacqRiOPTPHFjq9i6CiowHmW7cktEsEAJ8uYYAIDtPcxMsAZNFpLZexbMMEtXty8xLelHHad5MNzt781Zs3Ea2xhWK6VFGN0ODuKkgYIIGMdqCHX22824TcdAzQoW55cmCYKi4u7BmcxHHcxHRN5zobrgKC5A1L43A42H6cnERA2mRIpjauLcu3SPvF8s7WVS8syqIJQHEg491+K81Gmc2bkW2F13uf5sztNllEHbEEhf1oEuqQeULq3bm3dtk6hpMkj8LN3IMTxnGKj12xHFve7PtW5Pm4hSo+gHLYJH9baTJitI+l/nFg+U3loysSLZGRZvLLAKJIJQYHf2FKND0B10u17bBv5tIIMbbdlFbvyGLDtMe1Av6xYto9hB5QW6fxyrTJLMAG42iATgsVHBx7qFCapLa7AhCzIO8SRIYD0LMnaMSA/xL+z0offegDdplQHA9Ra4x/FIOVMmO36cWenW1W+JX1G3tYFCQBhogkD+2aBDb6VY+2MNtkEZ3hCLhJQypf6Sw3SQPwsvcSOendHtHU3oWzAJE27MO0spIZz6THDAdyDHYs10oFyS0zc2g/d/SdPJLQYEMNscfmIrnQaII5fcGLu/p3WtoUXFhpYzuPJk4xAEUCXpHR7d03dot+klT5drYpA3ZLE+pJBGM+kzzjrpGgtGy9xdiptkkW3AABPra2W9alRuAzE/Bo6NcgXlgH7r8RVQQxvgBQ3sBHpzkYGZYPaRUupbKFPLtg7ryEyAVYqd7YxMTjuAKBe9lfs3mr6VLiQo2xIWVKzBJbHEeoA9qtCxtsW33FmZoUbctJc7Nn4GULlu+w/MXtfqLTyVNoWRqLJM3bcAIdPIJVyIhfeJMHnF99TaL27zX9P5S32uybyZkXlADDBMuMSeD7ZBdqnCpaMyuyS3G4wOU2SJI+nP6xmtfvKUtGWSQxuAWy+wBgGLCIXaSQQBmS0HbhjrriTY33VNuAS2dm0OrTviIMxPyM5q4bdq6t5kuB/NS+qkByoNxu7KpBiIxxmgWXLis12Qy2wLhV/KZiXETyZbbuGGjf2kKSYbbtbRTDNdLkm2EAAUKJMI0HaPUIy0hRyIdNetMPKRkLIbhKgXCfWcSoQsIBH7uak1eoVb63WZUkOoV94B9AAKza+oBSTHagSPZR9GCGYk6i5tKcs0sAeYUFcmeAJjijW6b+b6cWyxeLm0EZYnYzBtx9Mc47qBwTU+htGxasoyMy273mBiSFeRC7SQJnkCOKsWtUUNm6yelXuMstIcuDG2FOQBP5Amgg+wKUsw7EbXbcF5TznO7PBlxxBzPatD0CyBeaJ/orY5nARY/ic/wB1I9PqmtLbDW2A8h7YMnIJU+YITjP55p/0QkXmDW2QtbWJHZAFOYHuPf8ASge0UUUHhpBd8MK6qpQLBlil51LYONwAMSZ/SmnUNf5UfTmfqfbxHGDNUf8AKRYybQ/80n+CUFW54RQ7PQAE3SFvOpaYgs6gMY9jzNGp8LBgALaDahURddZYx6mVVhuOGnk+5mb/ACsQctZA/wDFP8PLoHipP61iPc3iP/boIL3hje27yrKQMBLlwZzk7VWRB4OKvP0IFSBbsAkRuFvPETPvXGj8Q+awVPKeT+C4zQvdj90Bj5P8adUGd03hQITC2GBCiHttciJyCzkyZz+QrnVeC7dxtxWyGlSCLPG0zAG+IMkHHetJRQZ+/wCD7T7C9uwSghT5AlTj1L6sNIGfiutR4as37gvFbRuIVCv5I3L5dwttUkyAWkGORT6l97oGned1m20kk7lBkncSc/7x/bQUP8nbZ1HmjyheVhcLCzDEG01kBm3SVgHE8qK9XoaWnLg2bd24WHmCwA7FzvILSZ+nE+w5irg8N6Uf6PZ/5S9yT7e5NRv0NVI8q1plGObOfn6SKBfo/DK6dXI1LQwO+QnqEHn0ziTERzXXTen2jb3W7wVLihSBbRJVS2CsY5b85q8vTrsL/wBWBBkxYPGML68HnOeRjGbmj0pVYfyye2xNoiBiCT3nv3oFfk233obzKA6sQfLAYrsYMuD6ZUD9DXtzywUAu3LhDNcGwI+07WJJAWchyAPkU5GnUcKM/Arryx7DHGKBZqegLc8uXuDyx6SNojKn+pHKj9lW7Oh2AhXYSSx+nliWP4fc1aooK40eQdzSJj6e5k/houaTcQSzSAR24PPb4qxVHrK3DaPlb925fo27o3DdG/H0yf0oO06aoVFBMW42DGIG0Rj2MUL04CIZhtmIjE89vmk6uylg16+COQxtL2nGRIzz7j4NS273+1dvzuW/7LlAx/kpYChmAC7ABAAWAI44wKltaIB95ZmIBUSexIJwB8Clh1An+kf8vMT+25XJuyZ827xEb7Uds/VM/rGaB7RUWlYFFIO4RzIM/MjH7KKCt1MpjcpY5iLRuDtzCtH9v6Vn9BfY7hftOmBHl6UnMHcc2yNsxHf3pp4nsTbFwiVtySN205gCPSf7P7sYXK3Cj3CxCSSFAUHy9xZYM+UCZ9UkhYmSJB29q4b3pW75JP1fZ0BAjI2mxJM9+I7zzZ1dhgsWPMa4TID2bSAgcgE21E/meSKzdxrg1AteYwUqXEKslRuO6GTsFOJ7Dg1sPCVoC25nc2/bu4JACkAiBHJ7CgsdH0l4M7XioHCKsYBgmSAJMwOBwfemtFFAUUUUBXhNe1y/B4/Xj9aCgPEemx9/bMmB6h8H9mRnj1D3FZXq3W0ZLT3NVbJF1ngK+1E2tAa3bYs8BgN5MHcCAJgu/B2kU6O0WS3MsfTDD62AIaTOPnHGIgU/HHTDct2bVlVDvdMYAH9FcJJMEAACc8wO8UGTeVs2zeDWlay6tNq4djtu2ocncTDeoYXaZ5EafQ+KbVl1D6km35AOw2XO1xtlhdC5Ug8domYIArda6Xqr2nFtdOVI9Rm4h4N304bk7wQQa58JdRNu6lu9sTbpdzPcADgnUuqoXYztiABxMRQaTp3izTX7gt2rhZiJA2OO08soHGf0PsacVmdTfR+paYo6MPJuHBkw3EEYg7T+e08xjTUBRRRQFFFFBnPFmo2PY9IJJIDHgHdbIH54n8lal3VNW63d7JZCsiBWuKDJZ9qkBWwoLAE+zA4C51PVkBsXJE+ho/PaePmsvrrc2dH6yp8lBMSTLWJnjhZY+22cUF3pOq1PlKVt4Mn0Jb2n1H1JN5SFPIBEic1W1nU71t23C0pbPrQSIt7tzEXCAp2lRE+oc5qn1excAsrANvy0VQVLcLnaP60++Y2xOal6vpXLJvdgxtgMBOcXiobJ+EzMlu+aDXdPB8pNw2naJGMGBjGMfFFToIAFeUCfxNrlRVRiYecDcJiMStt45+OPzrOizbeAWvMszs23T3J2l/I3G3/qcfsFbHqF0rEMy8/TbL/wUxSbU+ILdo7burNsxui5a2YmJ9SDE4mgTvpCboumNwkf9VvRDEFh9HBIkgQDmQZrQeHnIa4u2Ax8xjDrDFVWArouCVZscfrVZfElk8awEe4QFf8AiCRPxNWOhdcs3WIW+LzOSVKjG1RGCoj5z/WoHtFFFAu6v1NrJtKlrzGuPtA3bY9JYmYImATmBg5mAab9a1Kld2lVQzbQTqE/SBGSc4+K76/ZLXtIRgi8fVAaB5bEiDwSARu7Sfeqh8P3r4K39TcIR/TCIswMOrBAQfV24IOaC1oetX7geLClkcoQLuAQJ5K55AwO/wCcdtf1TbZsIonP84nG0yCPKyPw/nntNQeD9P5aX0z6dQ4k9/SmfmeSfeeeS/oEHg24q6S0p2qSWhQ0/jY49Te8xJie3FT9TdHvaUi5a9N1jBfJ+5uKdkcsNwntBPxVPwf060+ls3Datl1ZyrQHIJcjcrmSCQo74gDtTq10uysbbVtYJIhFEEwCRAwTAz8CgqdS6rYNq4vnWcowg3BGVPIUzGe2ay/SbenXWr/QeV9gtq0R5e8Xhg7u8kRu9XHenfhboSppkF6ynmBrk7kUmPNcrkf6sR+lcr0cDqZcIgt/ZNken6vO3fRzwBmI470FPqRD66wunNmfs7wREgZClSoMLyPbmJ4p3s1YgA2IjuLhPHvOc/3/ABVHWIB1LTwEAFm4OMj2C/HNaE3R7jPz8T/CgxnWevaiy90NeRdm3C2+xXeSpcHO1H5JElB6e7K/a1aWWutqR6be8gWQJhQxAOSJg5g/VgYzC/TLeo1mpF2dipaPpcoCStzJZGDcHIJggr8VHrPD9m2uqCKI+zqUkkgNN04OTyqnM/sxQaTp14vZtsSGLIpJAgEkAyB2qzVPo5/m9qYny144+kcfFXKCv1BCbT7TBjsJ4zGffj9aQ3ulWnVFd7ZVF2oCwO0bQIX0+wAq74k622mFvYiuXYrtLFTARmJEKRgDMxWWXxCdqqDENs2/aHDCELyFBGNoj8yBQaTeB/pQA9twx7QIqpqLFh2DvfRmAgMRLDM4Izzml560wyJePqK3r7CMZWSN4gz6Zwp44rVDp5jDn/juH/3KC1pfoXO7Aye+Oc0VIowKKD2sP/0gaW75tm7bDBUVlZ4MIWZYYR3wRkACR6sw24pL4wH8zun1YE+mff8AFBB2e8EYnNB86NuVc+YxIJXcoUSFFy2TmfVw31CCFPIw/wDBekunWec25k2XEFwq2Tut4JY8AWzgFsyDEZUtpF8tkCXUDeqCkksAQu4zEzzhuDByQdr4GtbdLwwm5cMMSebjfTJJA+PfdQaGiiigV9Z05drW2SQxPpdVYDafUoZTJmF7YY5jBUfydeT1E6j6jJOqQDbAAfCj1HaPTwNzZp9rdCzurK+zaCPoVjmMhmGOP1moD0u62G1BZe6m0kEexxQVem9A9JNzzUJYmBqGMgiNzFdvqI55/M4qTTdDsPJBdtpKz9ouNkDYZh8ESVI5pk2mY/51x+QT+1Krr0xxxqLoyThbXcz/ANlQKx4a01khPPuW/wAQXz9uAVBO3GJIBPu2cmqTeGbwYAK7KtxjLa24AUztwFMP9Mz7NkznR2enMH3Nee4NpG11txkqZ9NsGRHvGT8QXui2XuC61tTcEervjjj8h+wUGWTwNgfze0PQyx9rvnJOOFAIyZxM1b0fgSzu+9s2gvl7DtuXCScAySRCwIA+TUuj1/T7zi0hDljgFbm1iFcyGYbT6SxkHPOcU+0HTbdhStpAgJ3ED3gCf2AUC/T+D9IhBFlcDaNxZgBG2IYkcY/U+9Wj0DTf9ha/5a/3VfooEWp8KW2Zyq2lDAbQbCnY0AblOM+lTkH6RUX+Rtr1QlhZQINumT0x+JZn1YX6pHoXHM6Kig4sWQiqo4UAD8gIruiigUeJOkm9blSd9sMyqMhztPoYSMEx3H6chP0PwwrFxetbk8u0UJOJKNuVYMwshc9vfJOvqnZ6YFwHuQOBuwB7DHHagza+G91+CrWw5uszKQDtFwBBOcOpJI5x2yDsAKiTTgHdkmIyScfqaloCiiigKVeJeoizZk20u7yE2O6opB5ksCCAJMQZprSHrKXL13y0lRbAYkJbcktuG0+YwgQJwMmM4yCpeshj/wBV0o/81GMzxAT9f/un3h3X+ZbIKJaZGIKIQQAfUGEDvM/nPzSteivGTHybGn/+VX+l6XybkAqRc59CKZUSI2ciJ5H7JyDqiiigKKKKAooooCk3iS9eAtJZbyzcubS8TACO0cGJ2/V8RyQRNpvEVl7QulxaUlh96Qh9LMhwT7qaw3VPHD31g2kCBmg7zkEOo5SIIIJ9pjPcGtjwdetuGW6qsDIIOQT8/PzMyZma0XhfX3L+ltXLsb2XJAInJEwQIJjisTb8YFoPkL6TbM7+dnGdnzj/ABN3w74ue15Vq6tpbIBBcMxIhSQSNsROP/yHsaDfUUsHiC0z2ktkXfNLDcjKwXaheWzOYgQOTTOgKKKKAooooIdYSLb7cHaYPzBqL7B/tbn/ABD+6qniBmKqiI7EmZEhQByGO0gzOFI+e1Khp75H0P8AqUH8bYNA78opeQB3IYNIYyMRBGMUwrM2rV9WRvLYwZIm3MfBgH+/jvWmoCiiigKVajqmnLMGBdlOxosu8HJglUOBn4E/NReJdf5Xkze8hWdt7zbEgWrjbQboKiSAffH50ntvcu7ms6i5ct+dbXct5D6G8kOPQhBMl5giO3wF6x1IM8LatG3uILC3dJgMF48mN3vnFMv5RtIf6Nx2kadz3j8KfH9vtVPWdLIu6cJevA+ZuabjMGVVJKkSAATtHH9lLtPoCl82nvXmnUMf6a4v3b2XuBYV4gPiRHEYwKDWo8gEd88R+48V1S29021bQszXdoEkm/dOP+Mmrv2hd/l53bd0QeAQOeOTxM0EtFU16taKqwbDv5ana2WkiOOJU54+akGvTzDbn1iMQRyCcGIOAePagsVxdthlKnIIg/kcV3RQfNOj9AF63ubdIhAVZVBny4Bm0xj1gkycgiDzUGp6FpgzKbjyoV2m+g2AtaJNxRbAURcwSYJQzHNc6ToCuSVW25LhBvBK7zp0uElbY3QslZ3cjI710nhawSxexZXcdv8ARLytywGH3ib9pLGAXOCI2kAgK93SaMYN/BLZ+0JwSPLJxgPIycGTBIq/b6Lpiphna6iB2tjUguPuzc9aC3KfGMyKi/yW0u5Ys2YZ7i/0aYAYAEmM7Z+Pp9U1AfCKlUa3bsFriSPMsi4q7VtlpW2imWmMsR6sRQObPSETXadDJBJMXGEttF0iAEXIa3uMTyJma31fNPDHSks62wyAIbm59oHAKX/SREjbA796+l0BRRXLtAJgmOw5/Sg6qjr+qC06KUdg85RGaIiJ2qR+0ipOna8Xra3BAn5kYMYPcVYNwe4/bQI1TT7w/wBnu79xefJf6iZLGREznPHautP0uxtE6aDPG0niVHPPp/jVzq3VRZTcAHMgRuA5+fngfJFS3+mWrkl7asTBJIEmAQJPeAT+2gqPo7Mr/N5if82DE7j/ABJ/4j71PpylobbdllE8KgA4jifYCp9LoLduTbRVJ5KqAT+ZHNWKCr0/UXHXdcQWz2Ekn9QVEfvkZxxRVqigSeIbrq9k243DzGypaQLZMBVYEseBmuOjr5zahL+y4Q4DACUkAcK0xkAwSSMHvXXXbu29ZgOx2XcICT9KCYUg9+Rn2ivdF1m2lq5duMUXzXHr3gyDG0LczJjCrj2FBaXQ211CsqIpFthhADDNb7gcejj4HtVXqukZ7rKpEtbDJIMC5bcurEjMTskewPvVrptm6Xe7eCoWCqttW3bVEk7mgesliCBIAUQTmues6B3Nu5aMXLZMSYUgjKuQCQDtGQJBA5Eig5Xq1m6my7NsuolHlMNiA+Ax/wB0mrA6Namduf8Aeb++ounau3et+WYLKoW5bYSQePUpGVJBgxBiuOnW0t6i5atjauxHCg+kEtcDbV4XAXAgUFn+SbURt/ef76l0ujW2CEEAmTknMAdz7Cp6KAooqn1e5cWy5tCXA9I5/UA8kcx3iKDN+HBpGsTfGn3yQTcCboGB9WYxia6+y6AgSuk+t+1rjcwE+4g/4xSgaG6AAdGbjlg29kIMBQmxiogiBkd+YmDVm1b1CsjLpSrW2ZsKRu3SAGM5ABgT7dqBP9n0v8yxpyTfbzT6Cdm4xv8A9WPernQNNoE8m5dbTO7JDl/L9PoUBMCIwTnMuc8U2/l3XAsRpDmD9Lfl3f2jikvT9Jq7dtVGkL+WxK70zkAET5ggekcYPzQN01WkbX6QaQ2Dm6Lnk7cfdSu/Z+sT7mtrXz3W2tfcK3Rpyl22G2lAoMsI/E7A+2R3PFb21cOwM4g7QWHMGMjFBLSbxdqxb0tzcjXFYbDtQvAaRuKggkdoGZI7SRLY6yWti8VRLbAMha7BIOQSCsAkZjcag6wzPZZyVCDaw2tuk7hliABA5gTJ54gh8/u9W0qsSdNdO71AnT3REQIE3h7T+tSp4i0pHp07mcANYf277r+Mf4zTHoujHk6a3dV2RHuh1XexwGAnYN0bmB4jj2pslvpp4Vz2wt/+EUGct9aQiU0+0QfV5DfsxqJGMx+vFfQfD17dprR2skIANwgkAAbgJwDyJzWL8R6QDSkKpC72KgghoBcrIuCeGnPYe1bGyzWlU7k8siTvbYVJgwDBBBJODEfPYGlFK7nUnALgWmRW2kLcJYZg/hjcP6pj86aUBRRRQLNXbDauxMGLd1h7yGsCR+399VNB0+2uuuwplLauCWZgGvPeLlQSQCdiyR2AHFWtRc/ntkf7C8f/ANmmH99c6IzrdRxAt2R2n/PHJ570DaiqfUur2tOAbrhdxAUcsxJC+lRk5YSe0yYqDp3iOxfcojHeBO1lKkiWWRuAnKMMe1Av8Y6S2RZd7aP6yjb1B9DI8jPbcFP6VVC29Bdby7ahVtxCgLM3LQliFjm4e3Apn4tUeQpYSBetSM97ipwMn6oj5qvfspf1SyN9s22RgQ0bpR4JiJG1e/IoB/EWoHmk6VQtpgrff5ghTuUC3kQ08g4NdazxBfsi8z2Le2zaF1iLzGV9chZsjI2E5gZGfa83hzTmZtg7uZJM4jIJzgUP4a0pMnT2mPEsgJj2k9qDk+KtJ/3rT/8AOT/5UwsX1uKrowZWAKspBBByCCMEfNKeqo51Wn8t1Rtl0epWeRNkkABlzjkn9D2PBoI0VpTkruUn5W4y/wBlA5YgCTgCoPtiFUZWWLn9GeQ0qWERyIE/kKsVRHRLOPuxjjJPaPf2NBXt6q6Hbddsbbebii24YLtkGd5AmCYg4HerV/q9pApZwAys6nOVVQzN+QBmj+R7Ofu19XOOcRRp+j2bbB0tW1YCNwQAxxEgTQW1aQCODmkfirqeo06C5aVGThgVLMCSACAGGMx8GORMPaz/AI5vXU0jNZ2yHQmSRjeOCrKQd23vxNBjen9bvJlLSlgNu7yLpYD+ruF2fzHFd2uu31u4tKpaSQNPeUHM7iPN9TAgCeaj0bdRi2okFzz5zclA8H7zjmT8d6iTXasFblw3AdoAC3LjFiyq4VAss3pJYqFMbeScUDxet6mMW2IJ7aW7iT3BudufyoHWdWf81cj509z3gj+kri7rW2p5epuXrjgHbbdmUT28zd+7bPEgSDSy116811bQvMz72QqruD6V3Y9ZyMDIzniMg1+36po+5I/PTOf43QB/jiubS6jdu8sbgAJGmMj8j5mB8TXum1noJuaq6jLA8t2uZJIACFXJYyYCgbuMZFVS+rYJctklWZQfv7oIMhNrAuPVuBBEACOTMUFq+13eu636jwx04EQQAZLzyQBx9Xaa1XQtRfuKWvbR2ACwZ7/iOO3YmCYHFYfU2dWCRdf6VElbt05a8EWFLzO9eQTx2xW28Kq40tvzIky2GLYZiwlmyTBzQNqKKKDK9ev2BrkF+6bcadiNt57RzcX+owJHp7+1SaDqmj04uXF1DXSxG7c5utjAAHMZJ/fxUfXpXVsWF0o+mCny3VOLjTl3ABhu2fnGF3T1tNLXEdiCVXdqoYL5m4btjgTKg9zjnmgpavpr3NLZbyL7sUQm95+GdrloyAbxbJHG0iSvtVLwz0NzebzLN113hgpDWjsa3qACQzKFG9IE9yMwaeJq7Vi3bN6zfYqNu/zxcSVO4Fgt0icSGKzVHpt/TubItaW6zrtLEvAYeVc+tz6Y3dseqPegcaHq1j7CEureYJIKhLhJKXDG11JzuXBL9q4t6rRWXtXLdi6DvAVxYvSQ9tuS1uWw30jPfsaj0fRrZtFH0mmdSzEi5fVvxsyyBbKyAR+7k5pfatEDTr5Th7RtEM+ra4o2JbUsLWUmCwwoyrHEgkNfqPE1tSFVLjsyhwoAQwSQB96yANIjacj9Konxc3qmxshtnruqTJCn6bIuYhgSe0iszesOWU3wGS3l8KWfcPpxID7iD227RBjny3rbK+WSobbLgNydwAJYBUGAM+k/VjmKBx1brt1bpb+b+ZYVjt3MZDASFZtoLAAEjvwMgxf8Ja582nChZuMjL+L72Wj1NgF457foM99qVVVmQTBDwgnZBHrP1RBiDHpkQZFPehKwu2iQgTa4thWkgMEY7/mU9z3jAFBqaKKKAqtq+pWrRAuXFQngMQJqzWL8SWLo1TsgvkG3b/o7jKJLOoBh1zIH7cd6DY2roYBlIYESCDII9wRSjxVdQ2Htll3NtIUnMB1MxzGP3VirugIOVvO7DeyK913UFmg3ArEASp+SZOcmp7WmYbTbW7cVwCrW7rsCfVht7AhhtIKkYoNR0WyDZst7MpH/ACo/gaUdcP2f7M6iGUWzGct5N1AD3jifgU86OJ09o/IOefpj9tKfFule4bYQO0oJCNtmGx3zzIHxQHQfBti7b866Gdrh3H1soI49QUgMSZJJmZjIpwvhHTh2bZKsI8on7tZ2glLfCn0LkcRiK48E2duhsk7pZd7bmLGTz3IA/wBUYFPKDG9e8M2tPs1FkMHtsMl2eO4yxMCcH3Bg4mpPDQDadjtKg3Tc2sMidSzA45+CKYeMdMWsqVXewuIAu4gEMwUgjcobB4J+RkVF0JSLLhlCQq+nkAAtESWPb37UHHiRItYXJPAySftVogYz3P7aZdA1CeRbQSpRFBVlKEY9mApd4kTcLYA3Z49yNTYNI10aKnmNp1t8KgWS7uWKhUVDJb09yAIJJABID6DRVLoqkae0ChtkIJQ8r8HJ/jRQL/EmgS4ULkrCvDrEjCtAn32n9lZuxZQsG8wA79wADKdoCwzu+0KZHIUyswCCRWp8U2N1kYYgMCdvOQVHA4kifiazvVemlPulaXxC2wxbI+q5cOVA24M4x9I4Dh0kKDqSyrC+pmcqZIYOWI9Si4CTAOAMECq+s0nkW1VkPmAtO37zeVkhcyJMqJgcjB4DO9pmHrOxGTFxGxuVfSCrg+lT6mBmRMZmuH1YuhlV23Pgotq4/lptgqBlGHAzAInEkmgXdY1WxwoVwinAuuSrMuTKMNxBOIiAFBUCYqva0+5DdVVHJiCd6zOx0ZZCYJ3PyADAJpzY6E5J2Jc2lNpki1PqLcOpPBAgDt9VQ6npdtnJuXVUnkEXG27TEkjaCQT9R7tycUCdk22zeZCy3GTcGjcfSBiSRBKgzJIhRxAM7XWsgA+XaIYSFcHasrtWTkxtGOCCkARhzo+l6Qlvv7lxgkekMNqAQQBB2gkH0rAkHEimvSekaNgfLQP3JYN+L/egZjMD86DIreRSLm17peDstoAhk7fUpncDGQTgqJnkNvC/Trn2jzWQqPVPpYCYMQTg8n6YGeJE1sbOmRMKqr+QA/hUtAUUUUBSXXL982SZOnME4H3zcCPiTTqlHUOmu9wsruuEwFQj0FmB9RmZY/uoOeg6AW3utudjchjuIMeq4AqwBCgDAzS/p+lCFSGZt2pZ/UZiX1AIXGFxMfnTKzavW+JbEZtrPLHtdA/F7UovWLqrIF6QWdQthSN0u39du7nn3oGfS2+4T4YD9w/vrm+/39kHuij/ANVJrOndIO7WSpwBZJXGASk8wATHc1wNLdF1Sra2AD6mtBiCCsAB55BbPx+UBpfCwjR2P/DX+FNKw/S+tdRtoLQ6czpblFc3baF1EhXKM3okRIzEmm+m67rCQLnT2A91v22x+RIz8T+ygYdb+m2Pe9a/dcU/2Uu6Y8+ePZbY/e9Wer27t+2oRbloi4CT6CwCgsGUb4PqAGT3OKV6fwxc3Fmu3gSZkFRIHEgPt+YiMn3oL3U0Jexj8Z//AL2T/ZUem0KOLDES1tgy5Igl7gJieYJE+xI4JqB/DLcrc1O6ZkuhEyGDQSRO5R+k0x0/SihBDXjHAJQjn2n5oHNFcpwJ/wAfsooONVphcQqZg+3ODIP7RS+34dtzLM7n3LRHwNgEAU1ooKdvpFleLafmVBP5knJNWwIr2igKKKKAooooCiiigKKKKApd1DSXi4ezcRPTtIuK7ryDIVbiAHnJk8cd2NFAiudP1pAH2iwIYN/QXZgOGiftHGIjiMcVImk1sydRp4xj7M/zP+kcnH7Kc0UCpem3iFV7y7RzsR0Y+lh9ZvN7g5ByP2NAK9ooKGs6a7vuGou2xAGxQm2Ru9XqQtOfePSMcz5a6Y4DA6m80xBItysTgRbAzPeTgUwooKuk0bIc3blzAENt5/relQZP5x7AVa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52" name="AutoShape 20" descr="data:image/jpeg;base64,/9j/4AAQSkZJRgABAQAAAQABAAD/2wCEAAkGBhQRERUTExQWFBUWGB4XGRcYFh8YHBsbHRgZGB8XFxcaHighHRklHhofIC8gIykqLSwsGiAxNTAqNSYrLikBCQoKBQUFDQUFDSkYEhgpKSkpKSkpKSkpKSkpKSkpKSkpKSkpKSkpKSkpKSkpKSkpKSkpKSkpKSkpKSkpKSkpKf/AABEIAPwAyAMBIgACEQEDEQH/xAAbAAACAwEBAQAAAAAAAAAAAAAABQMEBgIBB//EAEgQAAIBAwMCBQEFAwcICgMAAAECEQADIQQSMQVBBhMiUWEyFCNCcYGRobEVJDNSwdHwFkNEYmNykpMHNFNUc4Oiw9LhgqOz/8QAFAEBAAAAAAAAAAAAAAAAAAAAAP/EABQRAQAAAAAAAAAAAAAAAAAAAAD/2gAMAwEAAhEDEQA/APuNFFFAUUUUBRRRQFFFFAUUUUBS3rvXrekQPcDHc21QBMmCeeBgE/pUnWerLprRdonhVJjc0EhR+wn4AJ7VmB4zlwzGzAGB5mATyfpkmMAyME4zQXdD/wBIFm5cW3tcFmCiBuyeJ784xP8AGNRWMueM94Kk2RPBF3IIIIIxyD8EVd6R4tV7i27lyySwhSpIJaQAu0zzPuPyzQaaiiigKKKKAooooCiiigKKKKAooooCiiigKKKKAooooCiiodXq1tI1xztVRJNBNRUGn1iXE8xWBTOe2CQf3g1R13iFE0n2pPvUKhljG6fmMAcnGADQceLbW7SXBJWSg3CJH3i5EgiawVnSO5vD7Q/ocoDtUA7bV5oYm3lg1vMQBn4JddZ8WXXsGdKyI20i4Tc2/UrDJs9zAHyRVHV6+6qEHTXELXLgEi5Ba4L6qP6GPxqBnOP0Cn07pXn7y2oYQAyxbCyjSUf7xDuBUYOJ2mQOKd+C9ES9u6bjEwwKlAozbtkSGXcDDdm9h7gVNJrLtpbdtrF0TZTTrPmDcyLcM5tSJBJj45xTCz1m9ZuIn2R5IYqC5loRZz5fx3jmg2tFIOn+I7r6hbNzTNa3Kzbi84Edto5OOf0pxb1qtca0CdyBWYQeG3Rng/SaCeiqFvrVtr5sAt5gBJ9DACAhPqIg4uLxV+gKKKKAooooCiiigKKKKAooooCior2rRCAzqpPEsBP5TzUtAUUUUBSLxfr2tWYFl7qPh2RwmwSMsSZAORI4+Jp7SvxLa36Z1xBKgz/VLqG/9M//AHQfP11iFf8AS1I52axVQEmJjzREkz7kz3qp/KtsJBXVRxH2pfLBgEIPWQo2ttjGK4tufKbfZQvmYhU+kFG2gywk+qDIzwYmPTsPKCrZti4ULyLYNtW3Nt3LyRFsydwzEGaCe/1hCqymqcnB3akFJHP4iCARx2x3rx+q22AKrqj39WqkEYyJuHIaCD8HIqvrbuyy7rZUm1btuXNtfL3PbS4yquGB23QAN8yfaoepak4VLYDLcW3vuLuUqIV9gAEQxSBuOI7gUF0dXs7gSmoWBMNqD3OGVi+MAgFf63NT6nqdkMF23hckAK+pcHMgCS8jd8c7czxVF7rN9nI3qty5ALKpby8kMrG2sGAyyNwyP17uJd3WGdSqsGba20kxaW6Nr7AyyCFYxyvegvPq7e6Nt7cMR9tubwSJ2zv3ZBB2/rHepNJqEY7Qt0mSAPttwt7FW9e5oKtg/TJ4zSh7RF9W5Xy4Ik/WzlQd7LvFvAMRJirmmsszllQMrfdrbBaQyxMsBuYAh4A95oND0DV7byixaFxiDLHUFyEJEsXbcY+nuSdoEYFb2sH4Q0TG/wCYxUfeHaoUelDbuelmgEtJHqOfSR3NbygKKKKAorwmlPUfE9myDneRyFzH5tx3/wAQaBvRS7QdetXo2tBM+lvScQOD+YpjQFFFFBX1+s8q21zaz7RJCiTHuASOOf0rD6/xxfuKfKUWlg5guZgkZ2xtgE4HCtkRNb64DBiJjE8frXy5ukXpRnFq47Qo2I5b0hWMsWJKqBjEyB70ECXbhcs24kyCxubisFSWfdbBcKrDAg+rJAbDG14mv2QdhnOFJkGWK5DKuwSDgHkGT3NRdA0bmCFWAugJbYkIJwx3GWk8/SMzAiun6ddRHQ7CQASVU7F3KiKsGTHdiWEqABmg2PhvxUdWxHlQAJ3q6sIkgSAZBJVh3+k5rQ1nfCFq6oui6ytDBRtBEck8k4zIH584rRUBS7xDcK6e4wXcRBCzEkMCBPaTimNL+vj+b3PyB/YQaD5ld1m20y7mAe2GYINyldoYSwsttEqRu3CY7RNdabUlUCxdAJCMBldwZgJYWDB+843iTHE1bXoaXDqHI3G1bUp7A5wMdsz+fwDVO10m0Vvagn1W3UbiVj6nGWMwq4kyOPjAQ9S6ifsrWyLwRrajO3YSqIu9T5QaSLQxv9z2qh1HqRe1aJW6ApLKHK7QX+/YKy2Q31KOS0AjvFNtR0W02mGokb3CidwnGl+ok/iJhYGOe5NLOo9OS1atXdyhr11yQCICodiyOZKyfy4jNBJe6hvfTp6iLTInqdSNiwsBktLwH3EmTgcVe1XUw92yW3EJvBJYSA1vyx9CbcBO4PefhY+iSwumJuI5a2jEAquz/ZsNx+mcn3PFMNammtNatLqLTjbDMbiNlrRUCN0BQQsLx+pyEtzqYa75xLTIJ3FQ8gXH3Tt2fhWBEc5kwO7Ot8o+ZNwTcZ5DAOHYLM7lCEzcfsOwHFQ6pNN9sGy8ty0t216hcVljdYYszAx/WziPep+mpY+0srXEt2/tFwltyhQn3gSHmPUNon596DReD7u65IypPJMnCuFnPt7Yx81tKxPhq7atEsWRFFwySwAyLgEkwK0p8Rab/vFn/mp/fQMa4vqxUhTtYjBImD7xIn8qoHxLpZI+0WZEkjzFkAckiZAHeeK8PifSf95sxxPmrE+0zz8UGK6v1K49wrdvqVGCuGE7tjKUVhgGT6hJCwJLAVVtXzugOu0EZ8kMRAYTu/FHENuneIjaTTMdORg11Ljeu+43Fty7WvZZQ0rleGieIo/ksK9pg7DzHbexJgKBMqpkJJCwQPxfNAqt2iV5DLtwuyPwH6mBYvn0ySeSQYNaTw8b5cILrBB6juIY7RtJG1hKzMYgfUe2V2lsH0OWZWuW2dwxLAP6vSFaQvq7CPpg078N9NW3eJzOzuzHkW5wT8D8s+9BpqKKKAr5p1B7tq3bdXBKteJiVIE2kUA7xkBoiczxiK+l1idPorVxrSMynbfusyyCdpHccgEqFnE5HegU3/NFvTkFR6GtkB9mfOddoacqRiOPTPHFjq9i6CiowHmW7cktEsEAJ8uYYAIDtPcxMsAZNFpLZexbMMEtXty8xLelHHad5MNzt781Zs3Ea2xhWK6VFGN0ODuKkgYIIGMdqCHX22824TcdAzQoW55cmCYKi4u7BmcxHHcxHRN5zobrgKC5A1L43A42H6cnERA2mRIpjauLcu3SPvF8s7WVS8syqIJQHEg491+K81Gmc2bkW2F13uf5sztNllEHbEEhf1oEuqQeULq3bm3dtk6hpMkj8LN3IMTxnGKj12xHFve7PtW5Pm4hSo+gHLYJH9baTJitI+l/nFg+U3loysSLZGRZvLLAKJIJQYHf2FKND0B10u17bBv5tIIMbbdlFbvyGLDtMe1Av6xYto9hB5QW6fxyrTJLMAG42iATgsVHBx7qFCapLa7AhCzIO8SRIYD0LMnaMSA/xL+z0offegDdplQHA9Ra4x/FIOVMmO36cWenW1W+JX1G3tYFCQBhogkD+2aBDb6VY+2MNtkEZ3hCLhJQypf6Sw3SQPwsvcSOendHtHU3oWzAJE27MO0spIZz6THDAdyDHYs10oFyS0zc2g/d/SdPJLQYEMNscfmIrnQaII5fcGLu/p3WtoUXFhpYzuPJk4xAEUCXpHR7d03dot+klT5drYpA3ZLE+pJBGM+kzzjrpGgtGy9xdiptkkW3AABPra2W9alRuAzE/Bo6NcgXlgH7r8RVQQxvgBQ3sBHpzkYGZYPaRUupbKFPLtg7ryEyAVYqd7YxMTjuAKBe9lfs3mr6VLiQo2xIWVKzBJbHEeoA9qtCxtsW33FmZoUbctJc7Nn4GULlu+w/MXtfqLTyVNoWRqLJM3bcAIdPIJVyIhfeJMHnF99TaL27zX9P5S32uybyZkXlADDBMuMSeD7ZBdqnCpaMyuyS3G4wOU2SJI+nP6xmtfvKUtGWSQxuAWy+wBgGLCIXaSQQBmS0HbhjrriTY33VNuAS2dm0OrTviIMxPyM5q4bdq6t5kuB/NS+qkByoNxu7KpBiIxxmgWXLis12Qy2wLhV/KZiXETyZbbuGGjf2kKSYbbtbRTDNdLkm2EAAUKJMI0HaPUIy0hRyIdNetMPKRkLIbhKgXCfWcSoQsIBH7uak1eoVb63WZUkOoV94B9AAKza+oBSTHagSPZR9GCGYk6i5tKcs0sAeYUFcmeAJjijW6b+b6cWyxeLm0EZYnYzBtx9Mc47qBwTU+htGxasoyMy273mBiSFeRC7SQJnkCOKsWtUUNm6yelXuMstIcuDG2FOQBP5Amgg+wKUsw7EbXbcF5TznO7PBlxxBzPatD0CyBeaJ/orY5nARY/ic/wB1I9PqmtLbDW2A8h7YMnIJU+YITjP55p/0QkXmDW2QtbWJHZAFOYHuPf8ASge0UUUHhpBd8MK6qpQLBlil51LYONwAMSZ/SmnUNf5UfTmfqfbxHGDNUf8AKRYybQ/80n+CUFW54RQ7PQAE3SFvOpaYgs6gMY9jzNGp8LBgALaDahURddZYx6mVVhuOGnk+5mb/ACsQctZA/wDFP8PLoHipP61iPc3iP/boIL3hje27yrKQMBLlwZzk7VWRB4OKvP0IFSBbsAkRuFvPETPvXGj8Q+awVPKeT+C4zQvdj90Bj5P8adUGd03hQITC2GBCiHttciJyCzkyZz+QrnVeC7dxtxWyGlSCLPG0zAG+IMkHHetJRQZ+/wCD7T7C9uwSghT5AlTj1L6sNIGfiutR4as37gvFbRuIVCv5I3L5dwttUkyAWkGORT6l97oGned1m20kk7lBkncSc/7x/bQUP8nbZ1HmjyheVhcLCzDEG01kBm3SVgHE8qK9XoaWnLg2bd24WHmCwA7FzvILSZ+nE+w5irg8N6Uf6PZ/5S9yT7e5NRv0NVI8q1plGObOfn6SKBfo/DK6dXI1LQwO+QnqEHn0ziTERzXXTen2jb3W7wVLihSBbRJVS2CsY5b85q8vTrsL/wBWBBkxYPGML68HnOeRjGbmj0pVYfyye2xNoiBiCT3nv3oFfk233obzKA6sQfLAYrsYMuD6ZUD9DXtzywUAu3LhDNcGwI+07WJJAWchyAPkU5GnUcKM/Arryx7DHGKBZqegLc8uXuDyx6SNojKn+pHKj9lW7Oh2AhXYSSx+nliWP4fc1aooK40eQdzSJj6e5k/houaTcQSzSAR24PPb4qxVHrK3DaPlb925fo27o3DdG/H0yf0oO06aoVFBMW42DGIG0Rj2MUL04CIZhtmIjE89vmk6uylg16+COQxtL2nGRIzz7j4NS273+1dvzuW/7LlAx/kpYChmAC7ABAAWAI44wKltaIB95ZmIBUSexIJwB8Clh1An+kf8vMT+25XJuyZ827xEb7Uds/VM/rGaB7RUWlYFFIO4RzIM/MjH7KKCt1MpjcpY5iLRuDtzCtH9v6Vn9BfY7hftOmBHl6UnMHcc2yNsxHf3pp4nsTbFwiVtySN205gCPSf7P7sYXK3Cj3CxCSSFAUHy9xZYM+UCZ9UkhYmSJB29q4b3pW75JP1fZ0BAjI2mxJM9+I7zzZ1dhgsWPMa4TID2bSAgcgE21E/meSKzdxrg1AteYwUqXEKslRuO6GTsFOJ7Dg1sPCVoC25nc2/bu4JACkAiBHJ7CgsdH0l4M7XioHCKsYBgmSAJMwOBwfemtFFAUUUUBXhNe1y/B4/Xj9aCgPEemx9/bMmB6h8H9mRnj1D3FZXq3W0ZLT3NVbJF1ngK+1E2tAa3bYs8BgN5MHcCAJgu/B2kU6O0WS3MsfTDD62AIaTOPnHGIgU/HHTDct2bVlVDvdMYAH9FcJJMEAACc8wO8UGTeVs2zeDWlay6tNq4djtu2ocncTDeoYXaZ5EafQ+KbVl1D6km35AOw2XO1xtlhdC5Ug8domYIArda6Xqr2nFtdOVI9Rm4h4N304bk7wQQa58JdRNu6lu9sTbpdzPcADgnUuqoXYztiABxMRQaTp3izTX7gt2rhZiJA2OO08soHGf0PsacVmdTfR+paYo6MPJuHBkw3EEYg7T+e08xjTUBRRRQFFFFBnPFmo2PY9IJJIDHgHdbIH54n8lal3VNW63d7JZCsiBWuKDJZ9qkBWwoLAE+zA4C51PVkBsXJE+ho/PaePmsvrrc2dH6yp8lBMSTLWJnjhZY+22cUF3pOq1PlKVt4Mn0Jb2n1H1JN5SFPIBEic1W1nU71t23C0pbPrQSIt7tzEXCAp2lRE+oc5qn1excAsrANvy0VQVLcLnaP60++Y2xOal6vpXLJvdgxtgMBOcXiobJ+EzMlu+aDXdPB8pNw2naJGMGBjGMfFFToIAFeUCfxNrlRVRiYecDcJiMStt45+OPzrOizbeAWvMszs23T3J2l/I3G3/qcfsFbHqF0rEMy8/TbL/wUxSbU+ILdo7burNsxui5a2YmJ9SDE4mgTvpCboumNwkf9VvRDEFh9HBIkgQDmQZrQeHnIa4u2Ax8xjDrDFVWArouCVZscfrVZfElk8awEe4QFf8AiCRPxNWOhdcs3WIW+LzOSVKjG1RGCoj5z/WoHtFFFAu6v1NrJtKlrzGuPtA3bY9JYmYImATmBg5mAab9a1Kld2lVQzbQTqE/SBGSc4+K76/ZLXtIRgi8fVAaB5bEiDwSARu7Sfeqh8P3r4K39TcIR/TCIswMOrBAQfV24IOaC1oetX7geLClkcoQLuAQJ5K55AwO/wCcdtf1TbZsIonP84nG0yCPKyPw/nntNQeD9P5aX0z6dQ4k9/SmfmeSfeeeS/oEHg24q6S0p2qSWhQ0/jY49Te8xJie3FT9TdHvaUi5a9N1jBfJ+5uKdkcsNwntBPxVPwf060+ls3Datl1ZyrQHIJcjcrmSCQo74gDtTq10uysbbVtYJIhFEEwCRAwTAz8CgqdS6rYNq4vnWcowg3BGVPIUzGe2ay/SbenXWr/QeV9gtq0R5e8Xhg7u8kRu9XHenfhboSppkF6ynmBrk7kUmPNcrkf6sR+lcr0cDqZcIgt/ZNken6vO3fRzwBmI470FPqRD66wunNmfs7wREgZClSoMLyPbmJ4p3s1YgA2IjuLhPHvOc/3/ABVHWIB1LTwEAFm4OMj2C/HNaE3R7jPz8T/CgxnWevaiy90NeRdm3C2+xXeSpcHO1H5JElB6e7K/a1aWWutqR6be8gWQJhQxAOSJg5g/VgYzC/TLeo1mpF2dipaPpcoCStzJZGDcHIJggr8VHrPD9m2uqCKI+zqUkkgNN04OTyqnM/sxQaTp14vZtsSGLIpJAgEkAyB2qzVPo5/m9qYny144+kcfFXKCv1BCbT7TBjsJ4zGffj9aQ3ulWnVFd7ZVF2oCwO0bQIX0+wAq74k622mFvYiuXYrtLFTARmJEKRgDMxWWXxCdqqDENs2/aHDCELyFBGNoj8yBQaTeB/pQA9twx7QIqpqLFh2DvfRmAgMRLDM4Izzml560wyJePqK3r7CMZWSN4gz6Zwp44rVDp5jDn/juH/3KC1pfoXO7Aye+Oc0VIowKKD2sP/0gaW75tm7bDBUVlZ4MIWZYYR3wRkACR6sw24pL4wH8zun1YE+mff8AFBB2e8EYnNB86NuVc+YxIJXcoUSFFy2TmfVw31CCFPIw/wDBekunWec25k2XEFwq2Tut4JY8AWzgFsyDEZUtpF8tkCXUDeqCkksAQu4zEzzhuDByQdr4GtbdLwwm5cMMSebjfTJJA+PfdQaGiiigV9Z05drW2SQxPpdVYDafUoZTJmF7YY5jBUfydeT1E6j6jJOqQDbAAfCj1HaPTwNzZp9rdCzurK+zaCPoVjmMhmGOP1moD0u62G1BZe6m0kEexxQVem9A9JNzzUJYmBqGMgiNzFdvqI55/M4qTTdDsPJBdtpKz9ouNkDYZh8ESVI5pk2mY/51x+QT+1Krr0xxxqLoyThbXcz/ANlQKx4a01khPPuW/wAQXz9uAVBO3GJIBPu2cmqTeGbwYAK7KtxjLa24AUztwFMP9Mz7NkznR2enMH3Nee4NpG11txkqZ9NsGRHvGT8QXui2XuC61tTcEervjjj8h+wUGWTwNgfze0PQyx9rvnJOOFAIyZxM1b0fgSzu+9s2gvl7DtuXCScAySRCwIA+TUuj1/T7zi0hDljgFbm1iFcyGYbT6SxkHPOcU+0HTbdhStpAgJ3ED3gCf2AUC/T+D9IhBFlcDaNxZgBG2IYkcY/U+9Wj0DTf9ha/5a/3VfooEWp8KW2Zyq2lDAbQbCnY0AblOM+lTkH6RUX+Rtr1QlhZQINumT0x+JZn1YX6pHoXHM6Kig4sWQiqo4UAD8gIruiigUeJOkm9blSd9sMyqMhztPoYSMEx3H6chP0PwwrFxetbk8u0UJOJKNuVYMwshc9vfJOvqnZ6YFwHuQOBuwB7DHHagza+G91+CrWw5uszKQDtFwBBOcOpJI5x2yDsAKiTTgHdkmIyScfqaloCiiigKVeJeoizZk20u7yE2O6opB5ksCCAJMQZprSHrKXL13y0lRbAYkJbcktuG0+YwgQJwMmM4yCpeshj/wBV0o/81GMzxAT9f/un3h3X+ZbIKJaZGIKIQQAfUGEDvM/nPzSteivGTHybGn/+VX+l6XybkAqRc59CKZUSI2ciJ5H7JyDqiiigKKKKAooooCk3iS9eAtJZbyzcubS8TACO0cGJ2/V8RyQRNpvEVl7QulxaUlh96Qh9LMhwT7qaw3VPHD31g2kCBmg7zkEOo5SIIIJ9pjPcGtjwdetuGW6qsDIIOQT8/PzMyZma0XhfX3L+ltXLsb2XJAInJEwQIJjisTb8YFoPkL6TbM7+dnGdnzj/ABN3w74ue15Vq6tpbIBBcMxIhSQSNsROP/yHsaDfUUsHiC0z2ktkXfNLDcjKwXaheWzOYgQOTTOgKKKKAooooIdYSLb7cHaYPzBqL7B/tbn/ABD+6qniBmKqiI7EmZEhQByGO0gzOFI+e1Khp75H0P8AqUH8bYNA78opeQB3IYNIYyMRBGMUwrM2rV9WRvLYwZIm3MfBgH+/jvWmoCiiigKVajqmnLMGBdlOxosu8HJglUOBn4E/NReJdf5Xkze8hWdt7zbEgWrjbQboKiSAffH50ntvcu7ms6i5ct+dbXct5D6G8kOPQhBMl5giO3wF6x1IM8LatG3uILC3dJgMF48mN3vnFMv5RtIf6Nx2kadz3j8KfH9vtVPWdLIu6cJevA+ZuabjMGVVJKkSAATtHH9lLtPoCl82nvXmnUMf6a4v3b2XuBYV4gPiRHEYwKDWo8gEd88R+48V1S29021bQszXdoEkm/dOP+Mmrv2hd/l53bd0QeAQOeOTxM0EtFU16taKqwbDv5ana2WkiOOJU54+akGvTzDbn1iMQRyCcGIOAePagsVxdthlKnIIg/kcV3RQfNOj9AF63ubdIhAVZVBny4Bm0xj1gkycgiDzUGp6FpgzKbjyoV2m+g2AtaJNxRbAURcwSYJQzHNc6ToCuSVW25LhBvBK7zp0uElbY3QslZ3cjI710nhawSxexZXcdv8ARLytywGH3ib9pLGAXOCI2kAgK93SaMYN/BLZ+0JwSPLJxgPIycGTBIq/b6Lpiphna6iB2tjUguPuzc9aC3KfGMyKi/yW0u5Ys2YZ7i/0aYAYAEmM7Z+Pp9U1AfCKlUa3bsFriSPMsi4q7VtlpW2imWmMsR6sRQObPSETXadDJBJMXGEttF0iAEXIa3uMTyJma31fNPDHSks62wyAIbm59oHAKX/SREjbA796+l0BRRXLtAJgmOw5/Sg6qjr+qC06KUdg85RGaIiJ2qR+0ipOna8Xra3BAn5kYMYPcVYNwe4/bQI1TT7w/wBnu79xefJf6iZLGREznPHautP0uxtE6aDPG0niVHPPp/jVzq3VRZTcAHMgRuA5+fngfJFS3+mWrkl7asTBJIEmAQJPeAT+2gqPo7Mr/N5if82DE7j/ABJ/4j71PpylobbdllE8KgA4jifYCp9LoLduTbRVJ5KqAT+ZHNWKCr0/UXHXdcQWz2Ekn9QVEfvkZxxRVqigSeIbrq9k243DzGypaQLZMBVYEseBmuOjr5zahL+y4Q4DACUkAcK0xkAwSSMHvXXXbu29ZgOx2XcICT9KCYUg9+Rn2ivdF1m2lq5duMUXzXHr3gyDG0LczJjCrj2FBaXQ211CsqIpFthhADDNb7gcejj4HtVXqukZ7rKpEtbDJIMC5bcurEjMTskewPvVrptm6Xe7eCoWCqttW3bVEk7mgesliCBIAUQTmues6B3Nu5aMXLZMSYUgjKuQCQDtGQJBA5Eig5Xq1m6my7NsuolHlMNiA+Ax/wB0mrA6Namduf8Aeb++ounau3et+WYLKoW5bYSQePUpGVJBgxBiuOnW0t6i5atjauxHCg+kEtcDbV4XAXAgUFn+SbURt/ef76l0ujW2CEEAmTknMAdz7Cp6KAooqn1e5cWy5tCXA9I5/UA8kcx3iKDN+HBpGsTfGn3yQTcCboGB9WYxia6+y6AgSuk+t+1rjcwE+4g/4xSgaG6AAdGbjlg29kIMBQmxiogiBkd+YmDVm1b1CsjLpSrW2ZsKRu3SAGM5ABgT7dqBP9n0v8yxpyTfbzT6Cdm4xv8A9WPernQNNoE8m5dbTO7JDl/L9PoUBMCIwTnMuc8U2/l3XAsRpDmD9Lfl3f2jikvT9Jq7dtVGkL+WxK70zkAET5ggekcYPzQN01WkbX6QaQ2Dm6Lnk7cfdSu/Z+sT7mtrXz3W2tfcK3Rpyl22G2lAoMsI/E7A+2R3PFb21cOwM4g7QWHMGMjFBLSbxdqxb0tzcjXFYbDtQvAaRuKggkdoGZI7SRLY6yWti8VRLbAMha7BIOQSCsAkZjcag6wzPZZyVCDaw2tuk7hliABA5gTJ54gh8/u9W0qsSdNdO71AnT3REQIE3h7T+tSp4i0pHp07mcANYf277r+Mf4zTHoujHk6a3dV2RHuh1XexwGAnYN0bmB4jj2pslvpp4Vz2wt/+EUGct9aQiU0+0QfV5DfsxqJGMx+vFfQfD17dprR2skIANwgkAAbgJwDyJzWL8R6QDSkKpC72KgghoBcrIuCeGnPYe1bGyzWlU7k8siTvbYVJgwDBBBJODEfPYGlFK7nUnALgWmRW2kLcJYZg/hjcP6pj86aUBRRRQLNXbDauxMGLd1h7yGsCR+399VNB0+2uuuwplLauCWZgGvPeLlQSQCdiyR2AHFWtRc/ntkf7C8f/ANmmH99c6IzrdRxAt2R2n/PHJ570DaiqfUur2tOAbrhdxAUcsxJC+lRk5YSe0yYqDp3iOxfcojHeBO1lKkiWWRuAnKMMe1Av8Y6S2RZd7aP6yjb1B9DI8jPbcFP6VVC29Bdby7ahVtxCgLM3LQliFjm4e3Apn4tUeQpYSBetSM97ipwMn6oj5qvfspf1SyN9s22RgQ0bpR4JiJG1e/IoB/EWoHmk6VQtpgrff5ghTuUC3kQ08g4NdazxBfsi8z2Le2zaF1iLzGV9chZsjI2E5gZGfa83hzTmZtg7uZJM4jIJzgUP4a0pMnT2mPEsgJj2k9qDk+KtJ/3rT/8AOT/5UwsX1uKrowZWAKspBBByCCMEfNKeqo51Wn8t1Rtl0epWeRNkkABlzjkn9D2PBoI0VpTkruUn5W4y/wBlA5YgCTgCoPtiFUZWWLn9GeQ0qWERyIE/kKsVRHRLOPuxjjJPaPf2NBXt6q6Hbddsbbebii24YLtkGd5AmCYg4HerV/q9pApZwAys6nOVVQzN+QBmj+R7Ofu19XOOcRRp+j2bbB0tW1YCNwQAxxEgTQW1aQCODmkfirqeo06C5aVGThgVLMCSACAGGMx8GORMPaz/AI5vXU0jNZ2yHQmSRjeOCrKQd23vxNBjen9bvJlLSlgNu7yLpYD+ruF2fzHFd2uu31u4tKpaSQNPeUHM7iPN9TAgCeaj0bdRi2okFzz5zclA8H7zjmT8d6iTXasFblw3AdoAC3LjFiyq4VAss3pJYqFMbeScUDxet6mMW2IJ7aW7iT3BudufyoHWdWf81cj509z3gj+kri7rW2p5epuXrjgHbbdmUT28zd+7bPEgSDSy116811bQvMz72QqruD6V3Y9ZyMDIzniMg1+36po+5I/PTOf43QB/jiubS6jdu8sbgAJGmMj8j5mB8TXum1noJuaq6jLA8t2uZJIACFXJYyYCgbuMZFVS+rYJctklWZQfv7oIMhNrAuPVuBBEACOTMUFq+13eu636jwx04EQQAZLzyQBx9Xaa1XQtRfuKWvbR2ACwZ7/iOO3YmCYHFYfU2dWCRdf6VElbt05a8EWFLzO9eQTx2xW28Kq40tvzIky2GLYZiwlmyTBzQNqKKKDK9ev2BrkF+6bcadiNt57RzcX+owJHp7+1SaDqmj04uXF1DXSxG7c5utjAAHMZJ/fxUfXpXVsWF0o+mCny3VOLjTl3ABhu2fnGF3T1tNLXEdiCVXdqoYL5m4btjgTKg9zjnmgpavpr3NLZbyL7sUQm95+GdrloyAbxbJHG0iSvtVLwz0NzebzLN113hgpDWjsa3qACQzKFG9IE9yMwaeJq7Vi3bN6zfYqNu/zxcSVO4Fgt0icSGKzVHpt/TubItaW6zrtLEvAYeVc+tz6Y3dseqPegcaHq1j7CEureYJIKhLhJKXDG11JzuXBL9q4t6rRWXtXLdi6DvAVxYvSQ9tuS1uWw30jPfsaj0fRrZtFH0mmdSzEi5fVvxsyyBbKyAR+7k5pfatEDTr5Th7RtEM+ra4o2JbUsLWUmCwwoyrHEgkNfqPE1tSFVLjsyhwoAQwSQB96yANIjacj9Konxc3qmxshtnruqTJCn6bIuYhgSe0iszesOWU3wGS3l8KWfcPpxID7iD227RBjny3rbK+WSobbLgNydwAJYBUGAM+k/VjmKBx1brt1bpb+b+ZYVjt3MZDASFZtoLAAEjvwMgxf8Ja582nChZuMjL+L72Wj1NgF457foM99qVVVmQTBDwgnZBHrP1RBiDHpkQZFPehKwu2iQgTa4thWkgMEY7/mU9z3jAFBqaKKKAqtq+pWrRAuXFQngMQJqzWL8SWLo1TsgvkG3b/o7jKJLOoBh1zIH7cd6DY2roYBlIYESCDII9wRSjxVdQ2Htll3NtIUnMB1MxzGP3VirugIOVvO7DeyK913UFmg3ArEASp+SZOcmp7WmYbTbW7cVwCrW7rsCfVht7AhhtIKkYoNR0WyDZst7MpH/ACo/gaUdcP2f7M6iGUWzGct5N1AD3jifgU86OJ09o/IOefpj9tKfFule4bYQO0oJCNtmGx3zzIHxQHQfBti7b866Gdrh3H1soI49QUgMSZJJmZjIpwvhHTh2bZKsI8on7tZ2glLfCn0LkcRiK48E2duhsk7pZd7bmLGTz3IA/wBUYFPKDG9e8M2tPs1FkMHtsMl2eO4yxMCcH3Bg4mpPDQDadjtKg3Tc2sMidSzA45+CKYeMdMWsqVXewuIAu4gEMwUgjcobB4J+RkVF0JSLLhlCQq+nkAAtESWPb37UHHiRItYXJPAySftVogYz3P7aZdA1CeRbQSpRFBVlKEY9mApd4kTcLYA3Z49yNTYNI10aKnmNp1t8KgWS7uWKhUVDJb09yAIJJABID6DRVLoqkae0ChtkIJQ8r8HJ/jRQL/EmgS4ULkrCvDrEjCtAn32n9lZuxZQsG8wA79wADKdoCwzu+0KZHIUyswCCRWp8U2N1kYYgMCdvOQVHA4kifiazvVemlPulaXxC2wxbI+q5cOVA24M4x9I4Dh0kKDqSyrC+pmcqZIYOWI9Si4CTAOAMECq+s0nkW1VkPmAtO37zeVkhcyJMqJgcjB4DO9pmHrOxGTFxGxuVfSCrg+lT6mBmRMZmuH1YuhlV23Pgotq4/lptgqBlGHAzAInEkmgXdY1WxwoVwinAuuSrMuTKMNxBOIiAFBUCYqva0+5DdVVHJiCd6zOx0ZZCYJ3PyADAJpzY6E5J2Jc2lNpki1PqLcOpPBAgDt9VQ6npdtnJuXVUnkEXG27TEkjaCQT9R7tycUCdk22zeZCy3GTcGjcfSBiSRBKgzJIhRxAM7XWsgA+XaIYSFcHasrtWTkxtGOCCkARhzo+l6Qlvv7lxgkekMNqAQQBB2gkH0rAkHEimvSekaNgfLQP3JYN+L/egZjMD86DIreRSLm17peDstoAhk7fUpncDGQTgqJnkNvC/Trn2jzWQqPVPpYCYMQTg8n6YGeJE1sbOmRMKqr+QA/hUtAUUUUBSXXL982SZOnME4H3zcCPiTTqlHUOmu9wsruuEwFQj0FmB9RmZY/uoOeg6AW3utudjchjuIMeq4AqwBCgDAzS/p+lCFSGZt2pZ/UZiX1AIXGFxMfnTKzavW+JbEZtrPLHtdA/F7UovWLqrIF6QWdQthSN0u39du7nn3oGfS2+4T4YD9w/vrm+/39kHuij/ANVJrOndIO7WSpwBZJXGASk8wATHc1wNLdF1Sra2AD6mtBiCCsAB55BbPx+UBpfCwjR2P/DX+FNKw/S+tdRtoLQ6czpblFc3baF1EhXKM3okRIzEmm+m67rCQLnT2A91v22x+RIz8T+ygYdb+m2Pe9a/dcU/2Uu6Y8+ePZbY/e9Wer27t+2oRbloi4CT6CwCgsGUb4PqAGT3OKV6fwxc3Fmu3gSZkFRIHEgPt+YiMn3oL3U0Jexj8Z//AL2T/ZUem0KOLDES1tgy5Igl7gJieYJE+xI4JqB/DLcrc1O6ZkuhEyGDQSRO5R+k0x0/SihBDXjHAJQjn2n5oHNFcpwJ/wAfsooONVphcQqZg+3ODIP7RS+34dtzLM7n3LRHwNgEAU1ooKdvpFleLafmVBP5knJNWwIr2igKKKKAooooCiiigKKKKApd1DSXi4ezcRPTtIuK7ryDIVbiAHnJk8cd2NFAiudP1pAH2iwIYN/QXZgOGiftHGIjiMcVImk1sydRp4xj7M/zP+kcnH7Kc0UCpem3iFV7y7RzsR0Y+lh9ZvN7g5ByP2NAK9ooKGs6a7vuGou2xAGxQm2Ru9XqQtOfePSMcz5a6Y4DA6m80xBItysTgRbAzPeTgUwooKuk0bIc3blzAENt5/relQZP5x7AVa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ирамида Хеопса в Егип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71744"/>
            <a:ext cx="5187208" cy="4112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pages.marsu.ru/iac/resurs/gorelysheva/2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458445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6000792" cy="607223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Так же в архитектуре широко использовались различные виды симметрии. «Симметрия» по-гречески означает «соразмерность, пропорциональность, одинаковость в расположении частей». Современные архитекторы всех стран продолжают использовать в своей работе опыт старых мастеров: проверенные временем золотую пропорцию и симметрию.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026" name="Picture 2" descr="http://dist-tutor.info/file.php/436/mat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298130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8574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Симметрия воспринимается человеком как проявление закономерности, а значит внутреннего порядка. Внешне этот внутренний порядок воспринимается как красота.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Симметричные объекты обладают высокой степенью целесообразности – ведь симметричные предметы обладают большей устойчивостью и равной функциональностью в разных направлениях. Все это привело человека к мысли, что чтобы сооружение было красивым оно должно быть симметричным.</a:t>
            </a:r>
            <a:endParaRPr lang="uk-UA" dirty="0"/>
          </a:p>
        </p:txBody>
      </p:sp>
      <p:pic>
        <p:nvPicPr>
          <p:cNvPr id="27650" name="Picture 2" descr="http://900igr.net/datai/mkhk/Simmetrija-v-arkhitekture/0008-018-Kak-japontsy-otnosjatsja-k-simmetrii.jpg"/>
          <p:cNvPicPr>
            <a:picLocks noChangeAspect="1" noChangeArrowheads="1"/>
          </p:cNvPicPr>
          <p:nvPr/>
        </p:nvPicPr>
        <p:blipFill>
          <a:blip r:embed="rId2"/>
          <a:srcRect l="843" t="8065"/>
          <a:stretch>
            <a:fillRect/>
          </a:stretch>
        </p:blipFill>
        <p:spPr bwMode="auto">
          <a:xfrm>
            <a:off x="500034" y="2500306"/>
            <a:ext cx="8398868" cy="407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781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Математика в архитектуре</vt:lpstr>
      <vt:lpstr>Слайд 2</vt:lpstr>
      <vt:lpstr>Золотое сечение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Как математика помогает добиться прочности сооружений.</vt:lpstr>
      <vt:lpstr>Слайд 12</vt:lpstr>
      <vt:lpstr>Слайд 13</vt:lpstr>
      <vt:lpstr>Ни один из видов искусств так тесно не связан с геометрией как архитектура.</vt:lpstr>
      <vt:lpstr>Слайд 15</vt:lpstr>
      <vt:lpstr>Слайд 16</vt:lpstr>
      <vt:lpstr>Слайд 17</vt:lpstr>
      <vt:lpstr>Слайд 18</vt:lpstr>
      <vt:lpstr>Вывод: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архитектуре</dc:title>
  <dc:creator>Sergey</dc:creator>
  <cp:lastModifiedBy>Sergey</cp:lastModifiedBy>
  <cp:revision>16</cp:revision>
  <dcterms:created xsi:type="dcterms:W3CDTF">2013-11-26T16:59:20Z</dcterms:created>
  <dcterms:modified xsi:type="dcterms:W3CDTF">2014-01-17T15:28:35Z</dcterms:modified>
</cp:coreProperties>
</file>