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sk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1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9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4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30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8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1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9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9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3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sk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D2B862D-8B6D-475C-B1D8-3E1D99D98A2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398F3D-40DA-4C17-B6C2-A8B4675083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990656" cy="4176464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Писемність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728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6400800" cy="1143000"/>
          </a:xfrm>
        </p:spPr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0000" endA="300" endPos="50000" dist="60007" dir="5400000" sy="-100000" algn="bl" rotWithShape="0"/>
                </a:effectLst>
              </a:rPr>
              <a:t>Що ж це таке?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Писемність</a:t>
            </a:r>
            <a:r>
              <a:rPr lang="uk-UA" dirty="0"/>
              <a:t> — засіб передачі людської мови за допомогою </a:t>
            </a:r>
            <a:r>
              <a:rPr lang="uk-UA" dirty="0" smtClean="0"/>
              <a:t>знаків; </a:t>
            </a:r>
            <a:r>
              <a:rPr lang="uk-UA" dirty="0"/>
              <a:t>також література, сукупність писемних пам'яток певного часу, певного народу; письменство.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87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>
            <a:prstTxWarp prst="textChevronInverted">
              <a:avLst/>
            </a:prstTxWarp>
          </a:bodyPr>
          <a:lstStyle/>
          <a:p>
            <a:pPr marL="0" indent="0" algn="ctr">
              <a:buNone/>
            </a:pPr>
            <a:r>
              <a:rPr lang="uk-UA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листопада - День української писемності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54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478488" cy="1347936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Письмо: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Предметне</a:t>
            </a:r>
          </a:p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Піктографічне</a:t>
            </a:r>
          </a:p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Ієрогліфічне</a:t>
            </a:r>
          </a:p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Складове</a:t>
            </a:r>
          </a:p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Алфавітне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139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478488" cy="1347936"/>
          </a:xfrm>
        </p:spPr>
        <p:txBody>
          <a:bodyPr>
            <a:prstTxWarp prst="textCurveDown">
              <a:avLst>
                <a:gd name="adj" fmla="val 31587"/>
              </a:avLst>
            </a:prstTxWarp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Типи писемності людських мов: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3896072"/>
          </a:xfrm>
        </p:spPr>
        <p:txBody>
          <a:bodyPr/>
          <a:lstStyle/>
          <a:p>
            <a:r>
              <a:rPr lang="uk-UA" dirty="0" err="1" smtClean="0">
                <a:latin typeface="Comic Sans MS" panose="030F0702030302020204" pitchFamily="66" charset="0"/>
              </a:rPr>
              <a:t>Протописьмо</a:t>
            </a:r>
            <a:r>
              <a:rPr lang="uk-UA" dirty="0" smtClean="0">
                <a:latin typeface="Comic Sans MS" panose="030F0702030302020204" pitchFamily="66" charset="0"/>
              </a:rPr>
              <a:t>(«предметне письмо»);</a:t>
            </a:r>
          </a:p>
          <a:p>
            <a:r>
              <a:rPr lang="uk-UA" dirty="0" smtClean="0">
                <a:latin typeface="Comic Sans MS" panose="030F0702030302020204" pitchFamily="66" charset="0"/>
              </a:rPr>
              <a:t>Піктографія(малюнкове письмо);</a:t>
            </a:r>
          </a:p>
          <a:p>
            <a:r>
              <a:rPr lang="uk-UA" dirty="0" smtClean="0">
                <a:latin typeface="Comic Sans MS" panose="030F0702030302020204" pitchFamily="66" charset="0"/>
              </a:rPr>
              <a:t>Ідеографічне письмо(ієрогліфічне);</a:t>
            </a:r>
          </a:p>
          <a:p>
            <a:r>
              <a:rPr lang="uk-UA" dirty="0" smtClean="0">
                <a:latin typeface="Comic Sans MS" panose="030F0702030302020204" pitchFamily="66" charset="0"/>
              </a:rPr>
              <a:t>Складове письмо;</a:t>
            </a:r>
          </a:p>
          <a:p>
            <a:r>
              <a:rPr lang="uk-UA" dirty="0" smtClean="0">
                <a:latin typeface="Comic Sans MS" panose="030F0702030302020204" pitchFamily="66" charset="0"/>
              </a:rPr>
              <a:t>Звукове(фонетичне) письмо.</a:t>
            </a:r>
          </a:p>
          <a:p>
            <a:pPr marL="0" indent="0">
              <a:buNone/>
            </a:pP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63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854" y="1039090"/>
            <a:ext cx="8209594" cy="4910189"/>
          </a:xfrm>
        </p:spPr>
        <p:txBody>
          <a:bodyPr>
            <a:prstTxWarp prst="textStop">
              <a:avLst/>
            </a:prstTxWarp>
          </a:bodyPr>
          <a:lstStyle/>
          <a:p>
            <a:pPr marL="0" indent="0">
              <a:buNone/>
            </a:pPr>
            <a:r>
              <a:rPr lang="uk-UA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glow rad="101600">
                    <a:srgbClr val="92D05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</a:rPr>
              <a:t>Дякую за увагу!</a:t>
            </a:r>
            <a:endParaRPr lang="ru-RU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glow rad="101600">
                  <a:srgbClr val="92D050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30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39">
  <a:themeElements>
    <a:clrScheme name="sky1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sky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k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Тема139</Template>
  <TotalTime>109</TotalTime>
  <Words>70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Тема139</vt:lpstr>
      <vt:lpstr>Писемність</vt:lpstr>
      <vt:lpstr>Що ж це таке?</vt:lpstr>
      <vt:lpstr>Презентация PowerPoint</vt:lpstr>
      <vt:lpstr>Письмо:</vt:lpstr>
      <vt:lpstr>Типи писемності людських мов: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Писемність</dc:title>
  <dc:creator>Администратор</dc:creator>
  <cp:lastModifiedBy>Администратор</cp:lastModifiedBy>
  <cp:revision>4</cp:revision>
  <dcterms:created xsi:type="dcterms:W3CDTF">2013-11-14T13:35:55Z</dcterms:created>
  <dcterms:modified xsi:type="dcterms:W3CDTF">2013-11-14T15:25:46Z</dcterms:modified>
</cp:coreProperties>
</file>