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" name="coin.wav"/>
          </p:stSnd>
        </p:sndAc>
      </p:transition>
    </mc:Choice>
    <mc:Fallback xmlns="">
      <p:transition spd="slow">
        <p:pull/>
        <p:sndAc>
          <p:stSnd>
            <p:snd r:embed="rId3" name="coi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D7B063-798D-4066-BF40-08F9F5092272}" type="datetimeFigureOut">
              <a:rPr lang="ru-RU" smtClean="0"/>
              <a:t>02.10.2010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F850D4-66DF-4A4F-B59C-8067DECCF5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13" name="coin.wav"/>
          </p:stSnd>
        </p:sndAc>
      </p:transition>
    </mc:Choice>
    <mc:Fallback xmlns="">
      <p:transition spd="slow">
        <p:pull/>
        <p:sndAc>
          <p:stSnd>
            <p:snd r:embed="rId14" name="coin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728192"/>
          </a:xfrm>
        </p:spPr>
        <p:txBody>
          <a:bodyPr>
            <a:noAutofit/>
          </a:bodyPr>
          <a:lstStyle/>
          <a:p>
            <a:r>
              <a:rPr lang="ru-RU" sz="6000" b="1" i="1" dirty="0" err="1">
                <a:solidFill>
                  <a:schemeClr val="tx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Сигнали</a:t>
            </a:r>
            <a:r>
              <a:rPr lang="ru-RU" sz="6000" b="1" i="1" dirty="0">
                <a:solidFill>
                  <a:schemeClr val="tx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6000" b="1" i="1" dirty="0" err="1">
                <a:solidFill>
                  <a:schemeClr val="tx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регулювальника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6309319"/>
            <a:ext cx="6400800" cy="294209"/>
          </a:xfrm>
        </p:spPr>
        <p:txBody>
          <a:bodyPr>
            <a:normAutofit/>
          </a:bodyPr>
          <a:lstStyle/>
          <a:p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Ааттааафіфыы\діфіффйуцррр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71926"/>
            <a:ext cx="400050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62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2" name="coin.wav"/>
          </p:stSnd>
        </p:sndAc>
      </p:transition>
    </mc:Choice>
    <mc:Fallback xmlns="">
      <p:transition spd="slow">
        <p:pull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3680421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err="1"/>
              <a:t>Регулювання</a:t>
            </a:r>
            <a:r>
              <a:rPr lang="ru-RU" sz="2000" dirty="0"/>
              <a:t> </a:t>
            </a:r>
            <a:r>
              <a:rPr lang="ru-RU" sz="2000" dirty="0" err="1"/>
              <a:t>дорожнього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дорожніх</a:t>
            </a:r>
            <a:r>
              <a:rPr lang="ru-RU" sz="2000" dirty="0"/>
              <a:t> </a:t>
            </a:r>
            <a:r>
              <a:rPr lang="ru-RU" sz="2000" dirty="0" err="1"/>
              <a:t>знаків</a:t>
            </a:r>
            <a:r>
              <a:rPr lang="ru-RU" sz="2000" dirty="0"/>
              <a:t>, </a:t>
            </a:r>
            <a:r>
              <a:rPr lang="ru-RU" sz="2000" dirty="0" err="1"/>
              <a:t>дорожньої</a:t>
            </a:r>
            <a:r>
              <a:rPr lang="ru-RU" sz="2000" dirty="0"/>
              <a:t> </a:t>
            </a:r>
            <a:r>
              <a:rPr lang="ru-RU" sz="2000" dirty="0" err="1"/>
              <a:t>розмітки</a:t>
            </a:r>
            <a:r>
              <a:rPr lang="ru-RU" sz="2000" dirty="0"/>
              <a:t>, </a:t>
            </a:r>
            <a:r>
              <a:rPr lang="ru-RU" sz="2000" dirty="0" err="1"/>
              <a:t>дорожнього</a:t>
            </a:r>
            <a:r>
              <a:rPr lang="ru-RU" sz="2000" dirty="0"/>
              <a:t> </a:t>
            </a:r>
            <a:r>
              <a:rPr lang="ru-RU" sz="2000" dirty="0" err="1"/>
              <a:t>обладнання</a:t>
            </a:r>
            <a:r>
              <a:rPr lang="ru-RU" sz="2000" dirty="0"/>
              <a:t>, </a:t>
            </a:r>
            <a:r>
              <a:rPr lang="ru-RU" sz="2000" dirty="0" err="1"/>
              <a:t>світлофорів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регулювальниками</a:t>
            </a:r>
            <a:r>
              <a:rPr lang="ru-RU" sz="2000" dirty="0"/>
              <a:t> (п. 8.1 Правил </a:t>
            </a:r>
            <a:r>
              <a:rPr lang="ru-RU" sz="2000" dirty="0" err="1"/>
              <a:t>дорожнього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.)</a:t>
            </a:r>
            <a:br>
              <a:rPr lang="ru-RU" sz="2000" dirty="0"/>
            </a:br>
            <a:r>
              <a:rPr lang="ru-RU" sz="2000" dirty="0" err="1"/>
              <a:t>Допомога</a:t>
            </a:r>
            <a:r>
              <a:rPr lang="ru-RU" sz="2000" dirty="0"/>
              <a:t> </a:t>
            </a:r>
            <a:r>
              <a:rPr lang="ru-RU" sz="2000" dirty="0" err="1"/>
              <a:t>регулювальників</a:t>
            </a:r>
            <a:r>
              <a:rPr lang="ru-RU" sz="2000" dirty="0"/>
              <a:t> </a:t>
            </a:r>
            <a:r>
              <a:rPr lang="ru-RU" sz="2000" dirty="0" err="1"/>
              <a:t>потрібна</a:t>
            </a:r>
            <a:r>
              <a:rPr lang="ru-RU" sz="2000" dirty="0"/>
              <a:t>, як правило, </a:t>
            </a:r>
            <a:r>
              <a:rPr lang="ru-RU" sz="2000" dirty="0" err="1"/>
              <a:t>тимчасово</a:t>
            </a:r>
            <a:r>
              <a:rPr lang="ru-RU" sz="2000" dirty="0"/>
              <a:t>, </a:t>
            </a:r>
            <a:r>
              <a:rPr lang="ru-RU" sz="2000" dirty="0" err="1"/>
              <a:t>наприклад</a:t>
            </a:r>
            <a:r>
              <a:rPr lang="ru-RU" sz="2000" dirty="0"/>
              <a:t> для </a:t>
            </a:r>
            <a:r>
              <a:rPr lang="ru-RU" sz="2000" dirty="0" err="1"/>
              <a:t>усунення</a:t>
            </a:r>
            <a:r>
              <a:rPr lang="ru-RU" sz="2000" dirty="0"/>
              <a:t> </a:t>
            </a:r>
            <a:r>
              <a:rPr lang="ru-RU" sz="2000" dirty="0" err="1"/>
              <a:t>корків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зламався</a:t>
            </a:r>
            <a:r>
              <a:rPr lang="ru-RU" sz="2000" dirty="0"/>
              <a:t> </a:t>
            </a:r>
            <a:r>
              <a:rPr lang="ru-RU" sz="2000" dirty="0" err="1"/>
              <a:t>світлофор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 </a:t>
            </a:r>
            <a:endParaRPr lang="ru-RU" sz="2000" dirty="0" smtClean="0"/>
          </a:p>
          <a:p>
            <a:r>
              <a:rPr lang="ru-RU" sz="2000" b="1" dirty="0" err="1" smtClean="0">
                <a:solidFill>
                  <a:srgbClr val="C00000"/>
                </a:solidFill>
              </a:rPr>
              <a:t>Сигнали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регулювальника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мають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перевагу</a:t>
            </a:r>
            <a:r>
              <a:rPr lang="ru-RU" sz="2000" b="1" dirty="0">
                <a:solidFill>
                  <a:srgbClr val="C00000"/>
                </a:solidFill>
              </a:rPr>
              <a:t> перед сигналами </a:t>
            </a:r>
            <a:r>
              <a:rPr lang="ru-RU" sz="2000" b="1" dirty="0" err="1">
                <a:solidFill>
                  <a:srgbClr val="C00000"/>
                </a:solidFill>
              </a:rPr>
              <a:t>світлофорів</a:t>
            </a:r>
            <a:r>
              <a:rPr lang="ru-RU" sz="2000" dirty="0">
                <a:solidFill>
                  <a:srgbClr val="C00000"/>
                </a:solidFill>
              </a:rPr>
              <a:t> та </a:t>
            </a:r>
            <a:r>
              <a:rPr lang="ru-RU" sz="2000" dirty="0" err="1">
                <a:solidFill>
                  <a:srgbClr val="C00000"/>
                </a:solidFill>
              </a:rPr>
              <a:t>вимогами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дорожніх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знаків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пріоритету</a:t>
            </a:r>
            <a:r>
              <a:rPr lang="ru-RU" sz="2000" dirty="0">
                <a:solidFill>
                  <a:srgbClr val="C00000"/>
                </a:solidFill>
              </a:rPr>
              <a:t> і є </a:t>
            </a:r>
            <a:r>
              <a:rPr lang="ru-RU" sz="2000" dirty="0" err="1">
                <a:solidFill>
                  <a:srgbClr val="C00000"/>
                </a:solidFill>
              </a:rPr>
              <a:t>обов’язковими</a:t>
            </a:r>
            <a:r>
              <a:rPr lang="ru-RU" sz="2000" dirty="0">
                <a:solidFill>
                  <a:srgbClr val="C00000"/>
                </a:solidFill>
              </a:rPr>
              <a:t> для </a:t>
            </a:r>
            <a:r>
              <a:rPr lang="ru-RU" sz="2000" dirty="0" err="1">
                <a:solidFill>
                  <a:srgbClr val="C00000"/>
                </a:solidFill>
              </a:rPr>
              <a:t>виконання</a:t>
            </a:r>
            <a:r>
              <a:rPr lang="ru-RU" sz="2000" dirty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/>
              <a:t>Сигналами </a:t>
            </a:r>
            <a:r>
              <a:rPr lang="ru-RU" sz="2000" dirty="0" err="1"/>
              <a:t>регулювальника</a:t>
            </a:r>
            <a:r>
              <a:rPr lang="ru-RU" sz="2000" dirty="0"/>
              <a:t> є </a:t>
            </a:r>
            <a:r>
              <a:rPr lang="ru-RU" sz="2000" dirty="0" err="1"/>
              <a:t>положення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корпуса, а </a:t>
            </a:r>
            <a:r>
              <a:rPr lang="ru-RU" sz="2000" dirty="0" err="1"/>
              <a:t>також</a:t>
            </a:r>
            <a:r>
              <a:rPr lang="ru-RU" sz="2000" dirty="0"/>
              <a:t> жести руками, в тому </a:t>
            </a:r>
            <a:r>
              <a:rPr lang="ru-RU" sz="2000" dirty="0" err="1"/>
              <a:t>числі</a:t>
            </a:r>
            <a:r>
              <a:rPr lang="ru-RU" sz="2000" dirty="0"/>
              <a:t> з жезлом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Вони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: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Сигнали</a:t>
            </a:r>
            <a:r>
              <a:rPr lang="ru-RU" sz="3200" b="1" i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регулювальника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52644"/>
            <a:ext cx="21431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39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2" name="coin.wav"/>
          </p:stSnd>
        </p:sndAc>
      </p:transition>
    </mc:Choice>
    <mc:Fallback xmlns="">
      <p:transition spd="slow">
        <p:pull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149080"/>
            <a:ext cx="8568951" cy="2448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• руки </a:t>
            </a:r>
            <a:r>
              <a:rPr lang="ru-RU" dirty="0" err="1" smtClean="0"/>
              <a:t>витягнуті</a:t>
            </a:r>
            <a:r>
              <a:rPr lang="ru-RU" dirty="0" smtClean="0"/>
              <a:t> в </a:t>
            </a:r>
            <a:r>
              <a:rPr lang="ru-RU" dirty="0" err="1" smtClean="0"/>
              <a:t>сторони</a:t>
            </a:r>
            <a:r>
              <a:rPr lang="ru-RU" dirty="0" smtClean="0"/>
              <a:t>, </a:t>
            </a:r>
            <a:r>
              <a:rPr lang="ru-RU" dirty="0" err="1" smtClean="0"/>
              <a:t>опущенні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права рука </a:t>
            </a:r>
            <a:r>
              <a:rPr lang="ru-RU" dirty="0" err="1" smtClean="0"/>
              <a:t>зігнута</a:t>
            </a:r>
            <a:r>
              <a:rPr lang="ru-RU" dirty="0" smtClean="0"/>
              <a:t> перед </a:t>
            </a:r>
            <a:r>
              <a:rPr lang="ru-RU" dirty="0" err="1" smtClean="0"/>
              <a:t>грудьми</a:t>
            </a:r>
            <a:r>
              <a:rPr lang="ru-RU" dirty="0" smtClean="0"/>
              <a:t>: з </a:t>
            </a:r>
            <a:r>
              <a:rPr lang="ru-RU" dirty="0" err="1" smtClean="0"/>
              <a:t>лівого</a:t>
            </a:r>
            <a:r>
              <a:rPr lang="ru-RU" dirty="0" smtClean="0"/>
              <a:t> і правого </a:t>
            </a:r>
            <a:r>
              <a:rPr lang="ru-RU" dirty="0" err="1" smtClean="0"/>
              <a:t>боків</a:t>
            </a:r>
            <a:r>
              <a:rPr lang="ru-RU" dirty="0" smtClean="0"/>
              <a:t> – дозволений </a:t>
            </a:r>
            <a:r>
              <a:rPr lang="ru-RU" dirty="0" err="1" smtClean="0"/>
              <a:t>рух</a:t>
            </a:r>
            <a:r>
              <a:rPr lang="ru-RU" dirty="0" smtClean="0"/>
              <a:t> трамвая прямо, </a:t>
            </a:r>
            <a:r>
              <a:rPr lang="ru-RU" dirty="0" err="1" smtClean="0"/>
              <a:t>нерейковим</a:t>
            </a:r>
            <a:r>
              <a:rPr lang="ru-RU" dirty="0" smtClean="0"/>
              <a:t> </a:t>
            </a:r>
            <a:r>
              <a:rPr lang="ru-RU" dirty="0" err="1" smtClean="0"/>
              <a:t>транспортним</a:t>
            </a:r>
            <a:r>
              <a:rPr lang="ru-RU" dirty="0" smtClean="0"/>
              <a:t> </a:t>
            </a:r>
            <a:r>
              <a:rPr lang="ru-RU" dirty="0" err="1" smtClean="0"/>
              <a:t>засобам</a:t>
            </a:r>
            <a:r>
              <a:rPr lang="ru-RU" dirty="0" smtClean="0"/>
              <a:t> – прямо і </a:t>
            </a:r>
            <a:r>
              <a:rPr lang="ru-RU" dirty="0" err="1" smtClean="0"/>
              <a:t>праворуч</a:t>
            </a:r>
            <a:r>
              <a:rPr lang="ru-RU" dirty="0" smtClean="0"/>
              <a:t>; </a:t>
            </a:r>
            <a:r>
              <a:rPr lang="ru-RU" dirty="0" err="1" smtClean="0"/>
              <a:t>пішоходам</a:t>
            </a:r>
            <a:r>
              <a:rPr lang="ru-RU" dirty="0" smtClean="0"/>
              <a:t> дозволено </a:t>
            </a:r>
            <a:r>
              <a:rPr lang="ru-RU" dirty="0" err="1" smtClean="0"/>
              <a:t>переходити</a:t>
            </a:r>
            <a:r>
              <a:rPr lang="ru-RU" dirty="0" smtClean="0"/>
              <a:t> </a:t>
            </a:r>
            <a:r>
              <a:rPr lang="ru-RU" dirty="0" err="1" smtClean="0"/>
              <a:t>проїзну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за спиною та перед </a:t>
            </a:r>
            <a:r>
              <a:rPr lang="ru-RU" dirty="0" err="1" smtClean="0"/>
              <a:t>грудьми</a:t>
            </a:r>
            <a:r>
              <a:rPr lang="ru-RU" dirty="0" smtClean="0"/>
              <a:t> </a:t>
            </a:r>
            <a:r>
              <a:rPr lang="ru-RU" dirty="0" err="1" smtClean="0"/>
              <a:t>регулювальника</a:t>
            </a:r>
            <a:r>
              <a:rPr lang="ru-RU" dirty="0" smtClean="0"/>
              <a:t>. З боку грудей і </a:t>
            </a:r>
            <a:r>
              <a:rPr lang="ru-RU" dirty="0" err="1" smtClean="0"/>
              <a:t>спини</a:t>
            </a:r>
            <a:r>
              <a:rPr lang="ru-RU" dirty="0" smtClean="0"/>
              <a:t> –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і </a:t>
            </a:r>
            <a:r>
              <a:rPr lang="ru-RU" dirty="0" err="1" smtClean="0"/>
              <a:t>пішоходів</a:t>
            </a:r>
            <a:r>
              <a:rPr lang="ru-RU" dirty="0" smtClean="0"/>
              <a:t> заборонено.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08520" y="116632"/>
            <a:ext cx="8795320" cy="864096"/>
          </a:xfrm>
        </p:spPr>
        <p:txBody>
          <a:bodyPr>
            <a:normAutofit/>
          </a:bodyPr>
          <a:lstStyle/>
          <a:p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Сигнали</a:t>
            </a:r>
            <a:r>
              <a:rPr lang="ru-RU" sz="3200" b="1" i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регулювальника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077" y="1052736"/>
            <a:ext cx="49530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89240"/>
            <a:ext cx="118872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7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2" name="coin.wav"/>
          </p:stSnd>
        </p:sndAc>
      </p:transition>
    </mc:Choice>
    <mc:Fallback xmlns="">
      <p:transition spd="slow">
        <p:pull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996952"/>
            <a:ext cx="7408333" cy="345069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права рука </a:t>
            </a:r>
            <a:r>
              <a:rPr lang="ru-RU" dirty="0" err="1"/>
              <a:t>витягнута</a:t>
            </a:r>
            <a:r>
              <a:rPr lang="ru-RU" dirty="0"/>
              <a:t> вперед: з </a:t>
            </a:r>
            <a:r>
              <a:rPr lang="ru-RU" dirty="0" err="1"/>
              <a:t>лівого</a:t>
            </a:r>
            <a:r>
              <a:rPr lang="ru-RU" dirty="0"/>
              <a:t> боку – дозволений </a:t>
            </a:r>
            <a:r>
              <a:rPr lang="ru-RU" dirty="0" err="1"/>
              <a:t>рух</a:t>
            </a:r>
            <a:r>
              <a:rPr lang="ru-RU" dirty="0"/>
              <a:t> трамвая </a:t>
            </a:r>
            <a:r>
              <a:rPr lang="ru-RU" dirty="0" err="1"/>
              <a:t>ліворуч</a:t>
            </a:r>
            <a:r>
              <a:rPr lang="ru-RU" dirty="0"/>
              <a:t>, </a:t>
            </a:r>
            <a:r>
              <a:rPr lang="ru-RU" dirty="0" err="1"/>
              <a:t>нерейковим</a:t>
            </a:r>
            <a:r>
              <a:rPr lang="ru-RU" dirty="0"/>
              <a:t> </a:t>
            </a:r>
            <a:r>
              <a:rPr lang="ru-RU" dirty="0" err="1"/>
              <a:t>транспортним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 –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; </a:t>
            </a:r>
            <a:r>
              <a:rPr lang="ru-RU" dirty="0" err="1"/>
              <a:t>пішоходам</a:t>
            </a:r>
            <a:r>
              <a:rPr lang="ru-RU" dirty="0"/>
              <a:t> дозволено </a:t>
            </a:r>
            <a:r>
              <a:rPr lang="ru-RU" dirty="0" err="1"/>
              <a:t>переходити</a:t>
            </a:r>
            <a:r>
              <a:rPr lang="ru-RU" dirty="0"/>
              <a:t> </a:t>
            </a:r>
            <a:r>
              <a:rPr lang="ru-RU" dirty="0" err="1"/>
              <a:t>проїзну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за спиною </a:t>
            </a:r>
            <a:r>
              <a:rPr lang="ru-RU" dirty="0" err="1"/>
              <a:t>регулювальника</a:t>
            </a:r>
            <a:r>
              <a:rPr lang="ru-RU" dirty="0"/>
              <a:t>. З боку грудей – </a:t>
            </a:r>
            <a:r>
              <a:rPr lang="ru-RU" dirty="0" err="1"/>
              <a:t>усім</a:t>
            </a:r>
            <a:r>
              <a:rPr lang="ru-RU" dirty="0"/>
              <a:t> </a:t>
            </a:r>
            <a:r>
              <a:rPr lang="ru-RU" dirty="0" err="1"/>
              <a:t>транспортним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 дозволений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праворуч</a:t>
            </a:r>
            <a:r>
              <a:rPr lang="ru-RU" dirty="0"/>
              <a:t>. З правого боку та </a:t>
            </a:r>
            <a:r>
              <a:rPr lang="ru-RU" dirty="0" err="1"/>
              <a:t>спини</a:t>
            </a:r>
            <a:r>
              <a:rPr lang="ru-RU" dirty="0"/>
              <a:t> –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заборонено </a:t>
            </a:r>
            <a:r>
              <a:rPr lang="ru-RU" dirty="0" err="1"/>
              <a:t>пішоходам</a:t>
            </a:r>
            <a:r>
              <a:rPr lang="ru-RU" dirty="0"/>
              <a:t> дозволено </a:t>
            </a:r>
            <a:r>
              <a:rPr lang="ru-RU" dirty="0" err="1"/>
              <a:t>переходити</a:t>
            </a:r>
            <a:r>
              <a:rPr lang="ru-RU" dirty="0"/>
              <a:t> </a:t>
            </a:r>
            <a:r>
              <a:rPr lang="ru-RU" dirty="0" err="1"/>
              <a:t>проїзну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за спиною </a:t>
            </a:r>
            <a:r>
              <a:rPr lang="ru-RU" dirty="0" err="1"/>
              <a:t>регулювальника</a:t>
            </a:r>
            <a:r>
              <a:rPr lang="ru-RU" dirty="0"/>
              <a:t>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Сигнали</a:t>
            </a:r>
            <a:r>
              <a:rPr lang="ru-RU" sz="3200" b="1" i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регулювальника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65784"/>
            <a:ext cx="1485900" cy="132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72932"/>
            <a:ext cx="30384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3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2" name="coin.wav"/>
          </p:stSnd>
        </p:sndAc>
      </p:transition>
    </mc:Choice>
    <mc:Fallback xmlns="">
      <p:transition spd="slow">
        <p:pull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109432"/>
            <a:ext cx="7416823" cy="4415912"/>
          </a:xfrm>
        </p:spPr>
        <p:txBody>
          <a:bodyPr>
            <a:normAutofit/>
          </a:bodyPr>
          <a:lstStyle/>
          <a:p>
            <a:r>
              <a:rPr lang="ru-RU" dirty="0" smtClean="0"/>
              <a:t>   • </a:t>
            </a:r>
            <a:r>
              <a:rPr lang="ru-RU" dirty="0"/>
              <a:t>рука </a:t>
            </a:r>
            <a:r>
              <a:rPr lang="ru-RU" dirty="0" err="1"/>
              <a:t>піднята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: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пішоходів</a:t>
            </a:r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заборонено</a:t>
            </a: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</a:rPr>
              <a:t>в </a:t>
            </a:r>
            <a:r>
              <a:rPr lang="ru-RU" dirty="0" err="1">
                <a:solidFill>
                  <a:srgbClr val="C00000"/>
                </a:solidFill>
              </a:rPr>
              <a:t>усіх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напрямках</a:t>
            </a:r>
            <a:r>
              <a:rPr lang="ru-RU" dirty="0"/>
              <a:t>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Коли </a:t>
            </a:r>
            <a:r>
              <a:rPr lang="ru-RU" dirty="0"/>
              <a:t>рука </a:t>
            </a:r>
            <a:r>
              <a:rPr lang="ru-RU" dirty="0" err="1"/>
              <a:t>регулювальника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, </a:t>
            </a:r>
            <a:r>
              <a:rPr lang="ru-RU" dirty="0" err="1"/>
              <a:t>водій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зупинитися</a:t>
            </a:r>
            <a:r>
              <a:rPr lang="ru-RU" dirty="0"/>
              <a:t> у </a:t>
            </a:r>
            <a:r>
              <a:rPr lang="ru-RU" dirty="0" err="1" smtClean="0"/>
              <a:t>зазначеному</a:t>
            </a:r>
            <a:r>
              <a:rPr lang="ru-RU" dirty="0" smtClean="0"/>
              <a:t> </a:t>
            </a:r>
            <a:r>
              <a:rPr lang="ru-RU" dirty="0" err="1"/>
              <a:t>місці</a:t>
            </a:r>
            <a:r>
              <a:rPr lang="ru-RU" dirty="0"/>
              <a:t>, але з </a:t>
            </a:r>
            <a:r>
              <a:rPr lang="ru-RU" dirty="0" smtClean="0"/>
              <a:t>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/>
              <a:t>правил </a:t>
            </a:r>
            <a:r>
              <a:rPr lang="ru-RU" dirty="0" err="1" smtClean="0"/>
              <a:t>зупинки</a:t>
            </a:r>
            <a:r>
              <a:rPr lang="ru-RU" dirty="0" smtClean="0"/>
              <a:t>. </a:t>
            </a:r>
            <a:r>
              <a:rPr lang="ru-RU" dirty="0" err="1" smtClean="0"/>
              <a:t>Регулювальник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подавати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: </a:t>
            </a:r>
            <a:r>
              <a:rPr lang="ru-RU" dirty="0" smtClean="0"/>
              <a:t>     перейти </a:t>
            </a:r>
            <a:r>
              <a:rPr lang="ru-RU" dirty="0"/>
              <a:t>у </a:t>
            </a:r>
            <a:r>
              <a:rPr lang="ru-RU" dirty="0" err="1"/>
              <a:t>правий</a:t>
            </a:r>
            <a:r>
              <a:rPr lang="ru-RU" dirty="0"/>
              <a:t> ряд,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і т. д</a:t>
            </a:r>
            <a:r>
              <a:rPr lang="ru-RU" dirty="0" smtClean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Сигнали</a:t>
            </a:r>
            <a:r>
              <a:rPr lang="ru-RU" sz="3200" b="1" i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регулювальника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907" y="4293096"/>
            <a:ext cx="1600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0946"/>
            <a:ext cx="581978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09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2" name="coin.wav"/>
          </p:stSnd>
        </p:sndAc>
      </p:transition>
    </mc:Choice>
    <mc:Fallback xmlns="">
      <p:transition spd="slow">
        <p:pull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564904"/>
            <a:ext cx="74888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Для </a:t>
            </a:r>
            <a:r>
              <a:rPr lang="ru-RU" dirty="0" err="1"/>
              <a:t>привернення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дорожнього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   </a:t>
            </a:r>
            <a:r>
              <a:rPr lang="ru-RU" dirty="0" err="1"/>
              <a:t>використовується</a:t>
            </a:r>
            <a:r>
              <a:rPr lang="ru-RU" dirty="0"/>
              <a:t> сигнал, </a:t>
            </a:r>
            <a:r>
              <a:rPr lang="ru-RU" dirty="0" err="1"/>
              <a:t>поданий</a:t>
            </a:r>
            <a:r>
              <a:rPr lang="ru-RU" dirty="0"/>
              <a:t> свистком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/>
              <a:t>свисток є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привертання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   </a:t>
            </a:r>
            <a:r>
              <a:rPr lang="ru-RU" b="1" dirty="0" err="1"/>
              <a:t>дорожнього</a:t>
            </a:r>
            <a:r>
              <a:rPr lang="ru-RU" dirty="0"/>
              <a:t> </a:t>
            </a:r>
            <a:r>
              <a:rPr lang="ru-RU" b="1" dirty="0" err="1"/>
              <a:t>руху</a:t>
            </a:r>
            <a:r>
              <a:rPr lang="ru-RU" dirty="0"/>
              <a:t> до </a:t>
            </a:r>
            <a:r>
              <a:rPr lang="ru-RU" dirty="0" err="1"/>
              <a:t>напрямних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регулювальника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</a:t>
            </a:r>
            <a:r>
              <a:rPr lang="ru-RU" dirty="0" err="1"/>
              <a:t>Регулювальник</a:t>
            </a:r>
            <a:r>
              <a:rPr lang="ru-RU" dirty="0"/>
              <a:t> повинен </a:t>
            </a:r>
            <a:r>
              <a:rPr lang="ru-RU" dirty="0" err="1"/>
              <a:t>подавати</a:t>
            </a:r>
            <a:r>
              <a:rPr lang="ru-RU" dirty="0"/>
              <a:t>  </a:t>
            </a:r>
            <a:r>
              <a:rPr lang="ru-RU" dirty="0" err="1"/>
              <a:t>сигнали</a:t>
            </a:r>
            <a:r>
              <a:rPr lang="ru-RU" dirty="0"/>
              <a:t>, </a:t>
            </a:r>
            <a:r>
              <a:rPr lang="ru-RU" dirty="0" err="1"/>
              <a:t>зрозумілі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водіям</a:t>
            </a:r>
            <a:r>
              <a:rPr lang="ru-RU" dirty="0"/>
              <a:t> і </a:t>
            </a:r>
            <a:r>
              <a:rPr lang="ru-RU" dirty="0" err="1"/>
              <a:t>пішоходам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   Жезл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Державтоінспекції</a:t>
            </a:r>
            <a:r>
              <a:rPr lang="ru-RU" dirty="0"/>
              <a:t> та </a:t>
            </a:r>
            <a:r>
              <a:rPr lang="ru-RU" dirty="0" err="1" smtClean="0"/>
              <a:t>військової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інспекціїбезпеки</a:t>
            </a:r>
            <a:r>
              <a:rPr lang="ru-RU" dirty="0" smtClean="0"/>
              <a:t> </a:t>
            </a:r>
            <a:r>
              <a:rPr lang="ru-RU" dirty="0" err="1"/>
              <a:t>дорожнього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Сигнали</a:t>
            </a:r>
            <a:r>
              <a:rPr lang="ru-RU" sz="3200" b="1" i="1" dirty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регулювальника</a:t>
            </a:r>
            <a:endParaRPr lang="ru-RU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450" y="4725144"/>
            <a:ext cx="24765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2476500" cy="164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ll/>
        <p:sndAc>
          <p:stSnd>
            <p:snd r:embed="rId2" name="coin.wav"/>
          </p:stSnd>
        </p:sndAc>
      </p:transition>
    </mc:Choice>
    <mc:Fallback xmlns="">
      <p:transition spd="slow">
        <p:pull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237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Сигнали регулювальника</vt:lpstr>
      <vt:lpstr>Сигнали регулювальника</vt:lpstr>
      <vt:lpstr>Сигнали регулювальника</vt:lpstr>
      <vt:lpstr>Сигнали регулювальника</vt:lpstr>
      <vt:lpstr>Сигнали регулювальника</vt:lpstr>
      <vt:lpstr>Сигнали регулювальника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Сигнали регулювальника</dc:title>
  <dc:creator>Денис</dc:creator>
  <cp:lastModifiedBy>Денис</cp:lastModifiedBy>
  <cp:revision>8</cp:revision>
  <dcterms:created xsi:type="dcterms:W3CDTF">2010-10-02T10:05:56Z</dcterms:created>
  <dcterms:modified xsi:type="dcterms:W3CDTF">2010-10-02T11:29:04Z</dcterms:modified>
</cp:coreProperties>
</file>