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E60000"/>
    <a:srgbClr val="D12E0D"/>
    <a:srgbClr val="F13F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99044F9-63B2-4BC9-852A-47E28AA7EA7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9B752DF-EA23-4ED2-A95D-F21A139BF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44F9-63B2-4BC9-852A-47E28AA7EA7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2DF-EA23-4ED2-A95D-F21A139BF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44F9-63B2-4BC9-852A-47E28AA7EA7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2DF-EA23-4ED2-A95D-F21A139BF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99044F9-63B2-4BC9-852A-47E28AA7EA7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2DF-EA23-4ED2-A95D-F21A139BF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99044F9-63B2-4BC9-852A-47E28AA7EA7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9B752DF-EA23-4ED2-A95D-F21A139BF08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9044F9-63B2-4BC9-852A-47E28AA7EA7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B752DF-EA23-4ED2-A95D-F21A139BF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99044F9-63B2-4BC9-852A-47E28AA7EA7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9B752DF-EA23-4ED2-A95D-F21A139BF0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44F9-63B2-4BC9-852A-47E28AA7EA7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2DF-EA23-4ED2-A95D-F21A139BF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9044F9-63B2-4BC9-852A-47E28AA7EA7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B752DF-EA23-4ED2-A95D-F21A139BF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99044F9-63B2-4BC9-852A-47E28AA7EA7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9B752DF-EA23-4ED2-A95D-F21A139BF0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99044F9-63B2-4BC9-852A-47E28AA7EA7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9B752DF-EA23-4ED2-A95D-F21A139BF0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99044F9-63B2-4BC9-852A-47E28AA7EA7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B752DF-EA23-4ED2-A95D-F21A139BF08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Земля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Рисунок 4" descr="NASA_Earth_America_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96"/>
            <a:ext cx="5143504" cy="5143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80" y="5143512"/>
            <a:ext cx="3857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Виконала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</a:p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учениця 11-Б класу</a:t>
            </a:r>
          </a:p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Чернігівського ліцею №22</a:t>
            </a:r>
          </a:p>
          <a:p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Рожок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Марина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285728"/>
            <a:ext cx="33575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Планетарні характеристики: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Земля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обертається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навколо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Сонця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еліптичною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орбітою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середньою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швидкістю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29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785 м/с на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середній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відстані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149,6 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млн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км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із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періодом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що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приблизно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дорівнює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365,24 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доби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(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зоряний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рік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).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Форма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Землі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—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геоїд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Земля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утворилася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приблизно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4,7 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млрд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років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тому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розсіяної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протосонячній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системі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газопилової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речовини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 </a:t>
            </a:r>
          </a:p>
        </p:txBody>
      </p:sp>
      <p:pic>
        <p:nvPicPr>
          <p:cNvPr id="3" name="Рисунок 2" descr="grace-geoid-ear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71868" cy="3571868"/>
          </a:xfrm>
          <a:prstGeom prst="rect">
            <a:avLst/>
          </a:prstGeom>
        </p:spPr>
      </p:pic>
      <p:pic>
        <p:nvPicPr>
          <p:cNvPr id="4" name="Рисунок 3" descr="Rotating_earth_(large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357562"/>
            <a:ext cx="3500438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142852"/>
            <a:ext cx="485775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Фізичні характеристики:</a:t>
            </a:r>
          </a:p>
          <a:p>
            <a:pPr>
              <a:buFontTx/>
              <a:buChar char="-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середній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радіус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6371,3 км</a:t>
            </a:r>
          </a:p>
          <a:p>
            <a:pPr>
              <a:buFontTx/>
              <a:buChar char="-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екваторіальний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радіус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6378,14 км</a:t>
            </a:r>
          </a:p>
          <a:p>
            <a:pPr>
              <a:buFontTx/>
              <a:buChar char="-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полярний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радіус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6356,78 км</a:t>
            </a:r>
          </a:p>
          <a:p>
            <a:pPr>
              <a:buFontTx/>
              <a:buChar char="-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сплюснутість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0,0033528</a:t>
            </a:r>
          </a:p>
          <a:p>
            <a:pPr>
              <a:buFontTx/>
              <a:buChar char="-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довжина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обводу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40 075,16 км (</a:t>
            </a:r>
            <a:r>
              <a:rPr lang="ru-RU" b="1" i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екватор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   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40 008,00 км (</a:t>
            </a:r>
            <a:r>
              <a:rPr lang="ru-RU" b="1" i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меридіан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лоща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поверхні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510 065 700 км²</a:t>
            </a:r>
            <a:b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     70,8% вода; 29,2% суша</a:t>
            </a:r>
            <a:endParaRPr lang="uk-UA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об'єм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1,0832×10</a:t>
            </a:r>
            <a:r>
              <a:rPr lang="ru-RU" b="1" i="1" baseline="30000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км³</a:t>
            </a:r>
            <a:endParaRPr lang="uk-UA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маса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5,9737×10</a:t>
            </a:r>
            <a:r>
              <a:rPr lang="ru-RU" b="1" i="1" baseline="30000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24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кг</a:t>
            </a:r>
            <a:endParaRPr lang="uk-UA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середня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густина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5,515 г/см³</a:t>
            </a:r>
            <a:endParaRPr lang="uk-UA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рискорення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вільного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падіння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оверхні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                               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9,766 м/с</a:t>
            </a:r>
            <a:r>
              <a:rPr lang="ru-RU" b="1" i="1" baseline="30000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b="1" i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або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1 </a:t>
            </a:r>
            <a:r>
              <a:rPr lang="ru-RU" b="1" i="1" dirty="0" err="1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</a:t>
            </a:r>
            <a:endParaRPr lang="uk-UA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друга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космічна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швидкість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11,186 км/с</a:t>
            </a:r>
            <a:endParaRPr lang="uk-UA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період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обертання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23 год 56 </a:t>
            </a:r>
            <a:r>
              <a:rPr lang="ru-RU" b="1" i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хв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4,1 с</a:t>
            </a:r>
            <a:endParaRPr lang="uk-UA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сонячна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доба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23 год 59 </a:t>
            </a:r>
            <a:r>
              <a:rPr lang="ru-RU" b="1" i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хв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39 с у </a:t>
            </a:r>
            <a:r>
              <a:rPr lang="ru-RU" b="1" i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вересні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b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24 год 00 </a:t>
            </a:r>
            <a:r>
              <a:rPr lang="ru-RU" b="1" i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хв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30 с у </a:t>
            </a:r>
            <a:r>
              <a:rPr lang="ru-RU" b="1" i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грудні</a:t>
            </a:r>
            <a:endParaRPr lang="uk-UA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нахил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23°26′21″,4119</a:t>
            </a:r>
            <a:endParaRPr lang="uk-UA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3" name="Рисунок 2" descr="kos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286249" cy="3429000"/>
          </a:xfrm>
          <a:prstGeom prst="rect">
            <a:avLst/>
          </a:prstGeom>
        </p:spPr>
      </p:pic>
      <p:pic>
        <p:nvPicPr>
          <p:cNvPr id="4" name="Рисунок 3" descr="kosmos+zemlya+78614535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286247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357166"/>
            <a:ext cx="45005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Орбітальні характеристики: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велика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піввісь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149 598 261 км</a:t>
            </a:r>
            <a:b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1,00000261 а. о.</a:t>
            </a:r>
            <a:r>
              <a:rPr lang="uk-UA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еригелій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147 098 290 км</a:t>
            </a:r>
            <a:b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0,98329134 а. о.</a:t>
            </a:r>
            <a:endParaRPr lang="uk-UA" sz="2000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фелій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152 098 232 км</a:t>
            </a:r>
            <a:b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1,01671388 </a:t>
            </a:r>
            <a:r>
              <a:rPr lang="ru-RU" sz="2000" b="1" i="1" dirty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а. о.</a:t>
            </a:r>
            <a:endParaRPr lang="uk-UA" sz="2000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ксцентриситет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0,01671123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орбітальний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період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365,25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днів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</a:t>
            </a:r>
            <a: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1,000017421 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рік</a:t>
            </a:r>
            <a:endPara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ередня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орбітальна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швидкість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29,785 км/с</a:t>
            </a:r>
            <a:endParaRPr lang="uk-UA" sz="2000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нахил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орбіти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7,155°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екватора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Сонця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;     </a:t>
            </a:r>
            <a:r>
              <a:rPr lang="ru-RU" sz="2000" b="1" i="1" dirty="0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1,58°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незмінної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площини</a:t>
            </a:r>
            <a:endPara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супутником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000" b="1" i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Сонця</a:t>
            </a:r>
            <a:endParaRPr lang="uk-UA" sz="2000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упутники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000" b="1" i="1" dirty="0" err="1" smtClean="0">
                <a:solidFill>
                  <a:srgbClr val="FF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Місяць</a:t>
            </a:r>
            <a:endParaRPr lang="uk-UA" sz="2000" b="1" i="1" dirty="0" smtClean="0">
              <a:solidFill>
                <a:srgbClr val="FF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vis-obertannya-zemli-zmistylas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4214810" cy="3500438"/>
          </a:xfrm>
          <a:prstGeom prst="rect">
            <a:avLst/>
          </a:prstGeom>
        </p:spPr>
      </p:pic>
      <p:pic>
        <p:nvPicPr>
          <p:cNvPr id="6" name="Рисунок 5" descr="27315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214810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Атмосферний склад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Рисунок 2" descr="1011337_1337_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Внутрішня структура Землі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Рисунок 2" descr="1301508284_img.cgi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4714908" cy="4714908"/>
          </a:xfrm>
          <a:prstGeom prst="rect">
            <a:avLst/>
          </a:prstGeom>
        </p:spPr>
      </p:pic>
      <p:pic>
        <p:nvPicPr>
          <p:cNvPr id="4" name="Рисунок 3" descr="1325534383_structure_e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5992"/>
            <a:ext cx="4572000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5729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Дякую за увагу!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72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2013-12-17T14:13:49Z</dcterms:created>
  <dcterms:modified xsi:type="dcterms:W3CDTF">2013-12-17T15:24:07Z</dcterms:modified>
</cp:coreProperties>
</file>