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4" r:id="rId12"/>
    <p:sldId id="296" r:id="rId13"/>
    <p:sldId id="297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1592" autoAdjust="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D0143-D7F5-4CB6-A1C9-0FE551FB959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96055-5F17-4633-A6D9-A91CE772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96055-5F17-4633-A6D9-A91CE77297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b/b3/Whitehall_Street_Traffi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upload.wikimedia.org/wikipedia/commons/7/72/221B_Baker_Street,_London_-_Sherlock_Homes_Museu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endesign.com/photo/sherlock_holmes/DSC00103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camendesign.com/photo/sherlock_holmes/DSC0008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-london.co.uk/cleo.map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Palace_of_Westminster,_London_-_Feb_200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8/8e/30_St_Mary_Axe,_'Gherkin'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3/34/30_St_Mary_Axe_-_The_Gherkin_from_Leadenhall_St_-_Nov_200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upload.wikimedia.org/wikipedia/commons/9/90/Piccadilly_Circus_Panorama_-_April_2007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upload.wikimedia.org/wikipedia/commons/a/a6/Trafalgar_Square,_London_2_-_Jun_200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c/ca/London_TrafalgarSquareColumn01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d/db/Trafalgar_Square_Christmas_Carols_-_Dec_200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storage1.ogorod.com/UserPics/748545/6009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677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357166"/>
            <a:ext cx="556915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Great Britain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267464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Whitehall</a:t>
            </a:r>
            <a:b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Уайтхолл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600201"/>
            <a:ext cx="3610744" cy="40610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Whitehall</a:t>
            </a:r>
            <a:r>
              <a:rPr lang="en-US" dirty="0" smtClean="0"/>
              <a:t> is a road in </a:t>
            </a:r>
          </a:p>
          <a:p>
            <a:pPr>
              <a:buNone/>
            </a:pPr>
            <a:r>
              <a:rPr lang="en-US" dirty="0" smtClean="0"/>
              <a:t>Westminster, in London, England</a:t>
            </a:r>
          </a:p>
          <a:p>
            <a:pPr>
              <a:buNone/>
            </a:pPr>
            <a:r>
              <a:rPr lang="en-US" dirty="0" smtClean="0"/>
              <a:t>The name is taken from the vast </a:t>
            </a:r>
          </a:p>
          <a:p>
            <a:pPr>
              <a:buNone/>
            </a:pPr>
            <a:r>
              <a:rPr lang="en-US" dirty="0" smtClean="0"/>
              <a:t>Palace of Whitehall that used to </a:t>
            </a:r>
          </a:p>
          <a:p>
            <a:pPr>
              <a:buNone/>
            </a:pPr>
            <a:r>
              <a:rPr lang="en-US" dirty="0" smtClean="0"/>
              <a:t>occupy the area but which was</a:t>
            </a:r>
          </a:p>
          <a:p>
            <a:pPr>
              <a:buNone/>
            </a:pPr>
            <a:r>
              <a:rPr lang="en-US" dirty="0" smtClean="0"/>
              <a:t> largely destroyed by fire in 1698.</a:t>
            </a:r>
          </a:p>
          <a:p>
            <a:pPr>
              <a:buNone/>
            </a:pPr>
            <a:r>
              <a:rPr lang="en-US" dirty="0" smtClean="0"/>
              <a:t> Whitehall was originally a wide </a:t>
            </a:r>
          </a:p>
          <a:p>
            <a:pPr>
              <a:buNone/>
            </a:pPr>
            <a:r>
              <a:rPr lang="en-US" dirty="0" smtClean="0"/>
              <a:t>road that ran up to the front of</a:t>
            </a:r>
          </a:p>
          <a:p>
            <a:pPr>
              <a:buNone/>
            </a:pPr>
            <a:r>
              <a:rPr lang="en-US" dirty="0" smtClean="0"/>
              <a:t> the palace. Trafalgar Square was</a:t>
            </a:r>
          </a:p>
          <a:p>
            <a:pPr>
              <a:buNone/>
            </a:pPr>
            <a:r>
              <a:rPr lang="en-US" dirty="0" smtClean="0"/>
              <a:t> built at its northern extremity in</a:t>
            </a:r>
          </a:p>
          <a:p>
            <a:pPr>
              <a:buNone/>
            </a:pPr>
            <a:r>
              <a:rPr lang="en-US" dirty="0" smtClean="0"/>
              <a:t> the early 19th century.  The </a:t>
            </a:r>
          </a:p>
          <a:p>
            <a:pPr>
              <a:buNone/>
            </a:pPr>
            <a:r>
              <a:rPr lang="en-US" dirty="0" smtClean="0"/>
              <a:t>streets cover a total distance of</a:t>
            </a:r>
          </a:p>
          <a:p>
            <a:pPr>
              <a:buNone/>
            </a:pPr>
            <a:r>
              <a:rPr lang="en-US" dirty="0" smtClean="0"/>
              <a:t> about 1 </a:t>
            </a:r>
            <a:r>
              <a:rPr lang="en-US" dirty="0" err="1" smtClean="0"/>
              <a:t>kilometre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File:Whitehall Street Traff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8"/>
            <a:ext cx="4547659" cy="3410744"/>
          </a:xfrm>
          <a:prstGeom prst="rect">
            <a:avLst/>
          </a:prstGeom>
          <a:noFill/>
        </p:spPr>
      </p:pic>
      <p:pic>
        <p:nvPicPr>
          <p:cNvPr id="1028" name="Picture 4" descr="http://img.tourister.ru/files/1/9/6/4/1/196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789040"/>
            <a:ext cx="4536504" cy="2973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768752" cy="566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Oxford University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7931224" cy="15841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University of Oxford</a:t>
            </a:r>
            <a:r>
              <a:rPr lang="en-US" dirty="0" smtClean="0"/>
              <a:t> (informally </a:t>
            </a:r>
            <a:r>
              <a:rPr lang="en-US" b="1" dirty="0" smtClean="0"/>
              <a:t>Oxford University</a:t>
            </a:r>
            <a:r>
              <a:rPr lang="en-US" dirty="0" smtClean="0"/>
              <a:t>, or simply </a:t>
            </a:r>
            <a:r>
              <a:rPr lang="en-US" b="1" dirty="0" smtClean="0"/>
              <a:t>Oxford</a:t>
            </a:r>
            <a:r>
              <a:rPr lang="en-US" dirty="0" smtClean="0"/>
              <a:t>) is a public university located in Oxford, United Kingdom. It is the second oldest university in the world and the oldest university in the English-speaking world. </a:t>
            </a:r>
          </a:p>
          <a:p>
            <a:r>
              <a:rPr lang="en-US" dirty="0" smtClean="0"/>
              <a:t> The two ancient universities  (Cambridge and Oxford)have many common features and are often jointly referred to as </a:t>
            </a:r>
            <a:r>
              <a:rPr lang="en-US" i="1" dirty="0" smtClean="0"/>
              <a:t>Oxbridge</a:t>
            </a:r>
            <a:r>
              <a:rPr lang="en-US" dirty="0" smtClean="0"/>
              <a:t>. </a:t>
            </a:r>
          </a:p>
          <a:p>
            <a:endParaRPr lang="ru-RU" dirty="0"/>
          </a:p>
        </p:txBody>
      </p:sp>
      <p:pic>
        <p:nvPicPr>
          <p:cNvPr id="40964" name="Picture 4" descr="Университет Оксфор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128792" cy="4749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4906888" cy="106613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Sherlock Holmes Museum</a:t>
            </a:r>
            <a:b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Музей Шерлока Холмса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700808"/>
            <a:ext cx="2890664" cy="432047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Sherlock Holmes Museum is a popular privately-run museum in London, England, dedicated to the famous detective Sherlock Holmes. It opened in 1990 and is situated in Baker Street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43010" name="Picture 2" descr="File:221B Baker Street, London - Sherlock Homes Muse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5256584" cy="2664296"/>
          </a:xfrm>
          <a:prstGeom prst="rect">
            <a:avLst/>
          </a:prstGeom>
          <a:noFill/>
        </p:spPr>
      </p:pic>
      <p:pic>
        <p:nvPicPr>
          <p:cNvPr id="43012" name="Picture 4" descr="http://camendesign.com/photo/sherlock_holmes/DSC00083_previe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789040"/>
            <a:ext cx="2226595" cy="2967634"/>
          </a:xfrm>
          <a:prstGeom prst="rect">
            <a:avLst/>
          </a:prstGeom>
          <a:noFill/>
        </p:spPr>
      </p:pic>
      <p:pic>
        <p:nvPicPr>
          <p:cNvPr id="43014" name="Picture 6" descr="http://camendesign.com/photo/sherlock_holmes/DSC00103_preview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3789040"/>
            <a:ext cx="2214268" cy="2951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Cleopatra’s Needle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Игла Клеопатры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1"/>
            <a:ext cx="4896544" cy="254887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Anyone visiting London for the first time and walking along the Thames  may be surprised to come across an original Egyptian obelisk.  </a:t>
            </a:r>
          </a:p>
          <a:p>
            <a:r>
              <a:rPr lang="en-US" dirty="0" smtClean="0"/>
              <a:t>This obelisk is known as Cleopatra's Needle …though it has very little to do with Cleopatra at all. </a:t>
            </a:r>
          </a:p>
          <a:p>
            <a:r>
              <a:rPr lang="en-US" dirty="0" smtClean="0"/>
              <a:t> It is known as Cleopatra's Needle as it was brought to London from Alexandria, the royal city of Cleopatra.   </a:t>
            </a:r>
          </a:p>
          <a:p>
            <a:r>
              <a:rPr lang="en-US" dirty="0" smtClean="0"/>
              <a:t>Cleopatra's Needle stands on the Thames</a:t>
            </a:r>
            <a:r>
              <a:rPr lang="ru-RU" dirty="0" smtClean="0"/>
              <a:t>.</a:t>
            </a:r>
            <a:r>
              <a:rPr lang="en-US" dirty="0" smtClean="0"/>
              <a:t> Two large bronze Sphinxes lie on either side of the Needle. These are Victorian versions of the traditional Egyptian original. </a:t>
            </a:r>
          </a:p>
        </p:txBody>
      </p:sp>
      <p:pic>
        <p:nvPicPr>
          <p:cNvPr id="44034" name="Picture 2" descr="http://www.akhet.co.uk/england/clsphy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50042"/>
            <a:ext cx="2448272" cy="3029738"/>
          </a:xfrm>
          <a:prstGeom prst="rect">
            <a:avLst/>
          </a:prstGeom>
          <a:noFill/>
        </p:spPr>
      </p:pic>
      <p:pic>
        <p:nvPicPr>
          <p:cNvPr id="44036" name="Picture 4" descr="photo of cleopatras need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757016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8265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http://images.yandex.ru/</a:t>
            </a:r>
            <a:r>
              <a:rPr lang="ru-RU" dirty="0" smtClean="0"/>
              <a:t> </a:t>
            </a:r>
          </a:p>
          <a:p>
            <a:r>
              <a:rPr lang="ru-RU" dirty="0" smtClean="0"/>
              <a:t>2. </a:t>
            </a:r>
            <a:r>
              <a:rPr lang="en-US" dirty="0" smtClean="0"/>
              <a:t>http://ru.wikipedia.org/wiki/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en-US" dirty="0" smtClean="0"/>
              <a:t>http://www.tourister.ru/world/europe/united-kingdom/city/london/placeofinterest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9941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Palace of Westminster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Вестминстерский дворец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412776"/>
            <a:ext cx="353873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b="1" dirty="0" smtClean="0"/>
              <a:t>Palace of Westminster</a:t>
            </a:r>
            <a:r>
              <a:rPr lang="en-US" dirty="0" smtClean="0"/>
              <a:t>, also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known as the </a:t>
            </a:r>
            <a:r>
              <a:rPr lang="en-US" b="1" dirty="0" smtClean="0"/>
              <a:t>Houses of 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Parliament</a:t>
            </a:r>
            <a:r>
              <a:rPr lang="en-US" dirty="0" smtClean="0"/>
              <a:t> or </a:t>
            </a:r>
            <a:r>
              <a:rPr lang="en-US" b="1" dirty="0" smtClean="0"/>
              <a:t>Westminster 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Palace</a:t>
            </a:r>
            <a:r>
              <a:rPr lang="en-US" dirty="0" smtClean="0"/>
              <a:t>, is the meeting place of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the two houses of the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Parliament of the United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Kingdom—the House of Lords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and the House of Commons. It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lies on the north bank of the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River Thames, close to the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historic Westminster Abbey. The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Palace is one of the </a:t>
            </a:r>
            <a:r>
              <a:rPr lang="en-US" dirty="0" err="1" smtClean="0"/>
              <a:t>centres</a:t>
            </a:r>
            <a:r>
              <a:rPr lang="en-US" dirty="0" smtClean="0"/>
              <a:t> of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political life in the United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Kingdom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5842" name="Picture 2" descr="Houses of Parliament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4762500" cy="3571875"/>
          </a:xfrm>
          <a:prstGeom prst="rect">
            <a:avLst/>
          </a:prstGeom>
          <a:noFill/>
        </p:spPr>
      </p:pic>
      <p:pic>
        <p:nvPicPr>
          <p:cNvPr id="35844" name="Picture 4" descr="Файл:Palace of Westminster, London - Feb 20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468052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 Mary Axe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a medieval parish in London whose name survives on the street it formerly occupied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>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Башня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Мэри-Экс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30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Сент-Мэри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Экс 30,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Небоскрёб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Мэри-Экс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Файл:30 St Mary Axe, 'Gherkin'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384376" cy="5112568"/>
          </a:xfrm>
          <a:prstGeom prst="rect">
            <a:avLst/>
          </a:prstGeom>
          <a:noFill/>
        </p:spPr>
      </p:pic>
      <p:pic>
        <p:nvPicPr>
          <p:cNvPr id="36868" name="Picture 4" descr="Файл:30 St Mary Axe - The Gherkin from Leadenhall St - Nov 20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628800"/>
            <a:ext cx="302433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16632"/>
            <a:ext cx="4258816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Piccadilly Circus</a:t>
            </a:r>
            <a:b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Пикадилли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600201"/>
            <a:ext cx="4906888" cy="33409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en-US" b="1" dirty="0" smtClean="0"/>
              <a:t>Piccadilly Circus</a:t>
            </a:r>
            <a:r>
              <a:rPr lang="en-US" dirty="0" smtClean="0"/>
              <a:t> is a famous road junction and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public space of London's West End in the City of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Westminster, built in 1819 to connect Regent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Street with the major shopping street of Piccadilly.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In this context, a circus, from the Latin word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meaning "circle", is a round open space at a street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junction.  The Circus is particularly known for its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video display and neon signs mounted on the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corner building on the northern side, as well as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the Shaftesbury memorial fountain and statue of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an archer popularly known as </a:t>
            </a:r>
            <a:r>
              <a:rPr lang="en-US" i="1" dirty="0" smtClean="0"/>
              <a:t>Eros</a:t>
            </a:r>
            <a:r>
              <a:rPr lang="en-US" dirty="0" smtClean="0"/>
              <a:t>. It is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surrounded by several noted buildings. </a:t>
            </a:r>
            <a:endParaRPr lang="ru-RU" dirty="0"/>
          </a:p>
        </p:txBody>
      </p:sp>
      <p:pic>
        <p:nvPicPr>
          <p:cNvPr id="2052" name="Picture 4" descr="Picture of Statue Eros, Piccadilly Circus, London, England - Free Pictures - FreeFot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880320" cy="4298984"/>
          </a:xfrm>
          <a:prstGeom prst="rect">
            <a:avLst/>
          </a:prstGeom>
          <a:noFill/>
        </p:spPr>
      </p:pic>
      <p:pic>
        <p:nvPicPr>
          <p:cNvPr id="2056" name="Picture 8" descr="File:Piccadilly Circus Panorama - April 200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13176"/>
            <a:ext cx="7620000" cy="170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608512" cy="92211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Trafalgar Square</a:t>
            </a:r>
            <a:b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Трафальгарская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площадь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3456384" cy="37444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Trafalgar Square</a:t>
            </a:r>
            <a:r>
              <a:rPr lang="en-US" dirty="0" smtClean="0"/>
              <a:t> is a public</a:t>
            </a:r>
          </a:p>
          <a:p>
            <a:pPr>
              <a:buNone/>
            </a:pPr>
            <a:r>
              <a:rPr lang="en-US" dirty="0" smtClean="0"/>
              <a:t> space and tourist attraction</a:t>
            </a:r>
          </a:p>
          <a:p>
            <a:pPr>
              <a:buNone/>
            </a:pPr>
            <a:r>
              <a:rPr lang="en-US" dirty="0" smtClean="0"/>
              <a:t> in central London, England.</a:t>
            </a:r>
          </a:p>
          <a:p>
            <a:pPr>
              <a:buNone/>
            </a:pPr>
            <a:r>
              <a:rPr lang="en-US" dirty="0" smtClean="0"/>
              <a:t> At its centre is Nelson's</a:t>
            </a:r>
          </a:p>
          <a:p>
            <a:pPr>
              <a:buNone/>
            </a:pPr>
            <a:r>
              <a:rPr lang="en-US" dirty="0" smtClean="0"/>
              <a:t> Column. There are a number</a:t>
            </a:r>
          </a:p>
          <a:p>
            <a:pPr>
              <a:buNone/>
            </a:pPr>
            <a:r>
              <a:rPr lang="en-US" dirty="0" smtClean="0"/>
              <a:t> of statues and sculptures in</a:t>
            </a:r>
          </a:p>
          <a:p>
            <a:pPr>
              <a:buNone/>
            </a:pPr>
            <a:r>
              <a:rPr lang="en-US" dirty="0" smtClean="0"/>
              <a:t> the square. The square is also</a:t>
            </a:r>
          </a:p>
          <a:p>
            <a:pPr>
              <a:buNone/>
            </a:pPr>
            <a:r>
              <a:rPr lang="en-US" dirty="0" smtClean="0"/>
              <a:t> used for political</a:t>
            </a:r>
          </a:p>
          <a:p>
            <a:pPr>
              <a:buNone/>
            </a:pPr>
            <a:r>
              <a:rPr lang="en-US" dirty="0" smtClean="0"/>
              <a:t> demonstrations and</a:t>
            </a:r>
          </a:p>
          <a:p>
            <a:pPr>
              <a:buNone/>
            </a:pPr>
            <a:r>
              <a:rPr lang="en-US" dirty="0" smtClean="0"/>
              <a:t> community gatherings, such as</a:t>
            </a:r>
          </a:p>
          <a:p>
            <a:pPr>
              <a:buNone/>
            </a:pPr>
            <a:r>
              <a:rPr lang="en-US" dirty="0" smtClean="0"/>
              <a:t> the celebration of New Year's</a:t>
            </a:r>
          </a:p>
          <a:p>
            <a:pPr>
              <a:buNone/>
            </a:pPr>
            <a:r>
              <a:rPr lang="en-US" dirty="0" smtClean="0"/>
              <a:t> Eve .</a:t>
            </a:r>
            <a:endParaRPr lang="ru-RU" dirty="0"/>
          </a:p>
        </p:txBody>
      </p:sp>
      <p:pic>
        <p:nvPicPr>
          <p:cNvPr id="37890" name="Picture 2" descr="File:Trafalgar Square, London 2 - Jun 2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912198" cy="3248192"/>
          </a:xfrm>
          <a:prstGeom prst="rect">
            <a:avLst/>
          </a:prstGeom>
          <a:noFill/>
        </p:spPr>
      </p:pic>
      <p:pic>
        <p:nvPicPr>
          <p:cNvPr id="37892" name="Picture 4" descr="File:Trafalgar Square Christmas Carols - Dec 20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4725144"/>
            <a:ext cx="3096344" cy="1989401"/>
          </a:xfrm>
          <a:prstGeom prst="rect">
            <a:avLst/>
          </a:prstGeom>
          <a:noFill/>
        </p:spPr>
      </p:pic>
      <p:pic>
        <p:nvPicPr>
          <p:cNvPr id="37894" name="Picture 6" descr="Файл:London TrafalgarSquareColumn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76256" y="188640"/>
            <a:ext cx="2064229" cy="3096344"/>
          </a:xfrm>
          <a:prstGeom prst="rect">
            <a:avLst/>
          </a:prstGeom>
          <a:noFill/>
        </p:spPr>
      </p:pic>
      <p:pic>
        <p:nvPicPr>
          <p:cNvPr id="37896" name="Picture 8" descr="0_af9e_1933c0e6_X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99992" y="188641"/>
            <a:ext cx="236257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6632"/>
            <a:ext cx="3034680" cy="77809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Hyde Park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Гайд-парк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980728"/>
            <a:ext cx="5400600" cy="16127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Hyde Park</a:t>
            </a:r>
            <a:r>
              <a:rPr lang="en-US" dirty="0" smtClean="0"/>
              <a:t> is one of the largest parks in central London, England and one of the Royal Parks of London</a:t>
            </a:r>
            <a:endParaRPr lang="ru-RU" dirty="0"/>
          </a:p>
        </p:txBody>
      </p:sp>
      <p:pic>
        <p:nvPicPr>
          <p:cNvPr id="5122" name="Picture 2" descr="http://img-fotki.yandex.ru/get/4201/valrafkor.36/0_3c573_da745a68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2"/>
            <a:ext cx="3048001" cy="2286001"/>
          </a:xfrm>
          <a:prstGeom prst="rect">
            <a:avLst/>
          </a:prstGeom>
          <a:noFill/>
        </p:spPr>
      </p:pic>
      <p:pic>
        <p:nvPicPr>
          <p:cNvPr id="5124" name="Picture 4" descr="http://img-fotki.yandex.ru/get/3913/valrafkor.37/0_3ca2a_fd24a4c9_-2-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420888"/>
            <a:ext cx="3024336" cy="2060848"/>
          </a:xfrm>
          <a:prstGeom prst="rect">
            <a:avLst/>
          </a:prstGeom>
          <a:noFill/>
        </p:spPr>
      </p:pic>
      <p:pic>
        <p:nvPicPr>
          <p:cNvPr id="5126" name="Picture 6" descr="http://img-fotki.yandex.ru/get/3418/valrafkor.37/0_3cd8f_bf187657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4599383"/>
            <a:ext cx="3096344" cy="1997969"/>
          </a:xfrm>
          <a:prstGeom prst="rect">
            <a:avLst/>
          </a:prstGeom>
          <a:noFill/>
        </p:spPr>
      </p:pic>
      <p:pic>
        <p:nvPicPr>
          <p:cNvPr id="5128" name="Picture 8" descr="http://img-fotki.yandex.ru/get/4601/valrafkor.3b/0_4457c_1038ce6d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492896"/>
            <a:ext cx="5411755" cy="4058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0" y="188640"/>
            <a:ext cx="3600400" cy="85010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London Zoo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Лондонский зоопарк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980728"/>
            <a:ext cx="2736304" cy="35283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London Zoo</a:t>
            </a:r>
            <a:r>
              <a:rPr lang="en-US" dirty="0" smtClean="0"/>
              <a:t> is the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world's oldest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scientific zoo.  Today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it houses a collection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of 755 species of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animals, with 16,802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individuals, making it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one of the largest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collections in the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United Kingdom.</a:t>
            </a:r>
            <a:endParaRPr lang="ru-RU" dirty="0"/>
          </a:p>
        </p:txBody>
      </p:sp>
      <p:pic>
        <p:nvPicPr>
          <p:cNvPr id="4098" name="Picture 2" descr="London Zoo Ent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3681957" cy="2420888"/>
          </a:xfrm>
          <a:prstGeom prst="rect">
            <a:avLst/>
          </a:prstGeom>
          <a:noFill/>
        </p:spPr>
      </p:pic>
      <p:pic>
        <p:nvPicPr>
          <p:cNvPr id="4100" name="Picture 4" descr="London Zoo (Особенности отеля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8"/>
            <a:ext cx="2880320" cy="3456384"/>
          </a:xfrm>
          <a:prstGeom prst="rect">
            <a:avLst/>
          </a:prstGeom>
          <a:noFill/>
        </p:spPr>
      </p:pic>
      <p:pic>
        <p:nvPicPr>
          <p:cNvPr id="4102" name="Picture 6" descr="London Zoo (Внешний вид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2939818" cy="2204864"/>
          </a:xfrm>
          <a:prstGeom prst="rect">
            <a:avLst/>
          </a:prstGeom>
          <a:noFill/>
        </p:spPr>
      </p:pic>
      <p:pic>
        <p:nvPicPr>
          <p:cNvPr id="4106" name="Picture 10" descr="London Zoo (Детали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484784"/>
            <a:ext cx="2939819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754760" cy="92211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Regent’s Park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err="1" smtClean="0">
                <a:solidFill>
                  <a:srgbClr val="FF0000"/>
                </a:solidFill>
              </a:rPr>
              <a:t>Риджент</a:t>
            </a:r>
            <a:r>
              <a:rPr lang="ru-RU" sz="3200" b="1" dirty="0" smtClean="0">
                <a:solidFill>
                  <a:srgbClr val="FF0000"/>
                </a:solidFill>
              </a:rPr>
              <a:t> парк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124744"/>
            <a:ext cx="3682752" cy="26208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The Regent's Park is the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largest grass area for</a:t>
            </a:r>
            <a:r>
              <a:rPr lang="ru-RU" dirty="0" smtClean="0"/>
              <a:t> </a:t>
            </a:r>
            <a:r>
              <a:rPr lang="en-US" dirty="0" smtClean="0"/>
              <a:t>sports in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Central London and offers a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wide variety of activities, as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well as an Open Air Theatre,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the London Zoo and many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cafes and restaurants. </a:t>
            </a:r>
          </a:p>
        </p:txBody>
      </p:sp>
      <p:pic>
        <p:nvPicPr>
          <p:cNvPr id="3074" name="Picture 2" descr="http://img-fotki.yandex.ru/get/5702/valrafkor.3f/0_490cd_708d3f4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4265219" cy="3204246"/>
          </a:xfrm>
          <a:prstGeom prst="rect">
            <a:avLst/>
          </a:prstGeom>
          <a:noFill/>
        </p:spPr>
      </p:pic>
      <p:pic>
        <p:nvPicPr>
          <p:cNvPr id="3076" name="Picture 4" descr="2e6cce5f23e952bf59f0e3b45dcd2e17_IMG_15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19" y="3429000"/>
            <a:ext cx="4283969" cy="3212976"/>
          </a:xfrm>
          <a:prstGeom prst="rect">
            <a:avLst/>
          </a:prstGeom>
          <a:noFill/>
        </p:spPr>
      </p:pic>
      <p:pic>
        <p:nvPicPr>
          <p:cNvPr id="3078" name="Picture 6" descr="c2af88d90f405b3ba757f208cfb5f676_IMG_15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455623"/>
            <a:ext cx="4248472" cy="3186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538736" cy="92211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St. James’s Park</a:t>
            </a:r>
            <a:b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Парк св. Джеймса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980728"/>
            <a:ext cx="3682752" cy="42050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St James's Park is probably the most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beautiful of the capital's central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parks.   </a:t>
            </a:r>
          </a:p>
          <a:p>
            <a:pPr>
              <a:buNone/>
            </a:pPr>
            <a:r>
              <a:rPr lang="en-US" dirty="0" smtClean="0"/>
              <a:t>Now the most ornamental park in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London with good views of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Whitehall rooftops, St James's Park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a popular place to stroll, feed the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ducks or watch the pelicans.  </a:t>
            </a:r>
          </a:p>
          <a:p>
            <a:pPr>
              <a:buNone/>
            </a:pPr>
            <a:r>
              <a:rPr lang="en-US" dirty="0" smtClean="0"/>
              <a:t>Popular in the summer with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sunbathing office workers, a band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plays throughout the summer.  </a:t>
            </a:r>
          </a:p>
          <a:p>
            <a:pPr>
              <a:buNone/>
            </a:pPr>
            <a:r>
              <a:rPr lang="en-US" dirty="0" smtClean="0"/>
              <a:t>There are a lot of ducks, geese,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pelicans and black swans on the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lake.  The bridge over it gives a view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of Buckingham Palace.</a:t>
            </a:r>
          </a:p>
        </p:txBody>
      </p:sp>
      <p:pic>
        <p:nvPicPr>
          <p:cNvPr id="2050" name="Picture 2" descr="Парк святого Джеймса (Saint James Park), Лондон, Великобритан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5123722" cy="3842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715</Words>
  <Application>Microsoft Office PowerPoint</Application>
  <PresentationFormat>Экран (4:3)</PresentationFormat>
  <Paragraphs>110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The Palace of Westminster  Вестминстерский дворец </vt:lpstr>
      <vt:lpstr>St Mary Axe was a medieval parish in London whose name survives on the street it formerly occupied.   (Башня Мэри-Экс, 30 или Сент-Мэри Экс 30, Небоскрёб Мэри-Экс)</vt:lpstr>
      <vt:lpstr>Piccadilly Circus Площадь Пикадилли</vt:lpstr>
      <vt:lpstr>Trafalgar Square Трафальгарская площадь</vt:lpstr>
      <vt:lpstr>Hyde Park Гайд-парк</vt:lpstr>
      <vt:lpstr>The London Zoo Лондонский зоопарк</vt:lpstr>
      <vt:lpstr>The Regent’s Park Риджент парк</vt:lpstr>
      <vt:lpstr>St. James’s Park Парк св. Джеймса</vt:lpstr>
      <vt:lpstr>Whitehall Уайтхолл</vt:lpstr>
      <vt:lpstr>Oxford University</vt:lpstr>
      <vt:lpstr>The Sherlock Holmes Museum Музей Шерлока Холмса</vt:lpstr>
      <vt:lpstr>Cleopatra’s Needle  Игла Клеопатры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Birmingham Zoo </dc:title>
  <dc:creator>123</dc:creator>
  <cp:lastModifiedBy>RWT</cp:lastModifiedBy>
  <cp:revision>105</cp:revision>
  <dcterms:created xsi:type="dcterms:W3CDTF">2011-04-10T22:29:52Z</dcterms:created>
  <dcterms:modified xsi:type="dcterms:W3CDTF">2014-06-04T16:09:05Z</dcterms:modified>
</cp:coreProperties>
</file>