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63" r:id="rId2"/>
    <p:sldId id="308" r:id="rId3"/>
    <p:sldId id="291" r:id="rId4"/>
    <p:sldId id="280" r:id="rId5"/>
    <p:sldId id="300" r:id="rId6"/>
    <p:sldId id="256" r:id="rId7"/>
    <p:sldId id="301" r:id="rId8"/>
    <p:sldId id="302" r:id="rId9"/>
    <p:sldId id="303" r:id="rId10"/>
    <p:sldId id="304" r:id="rId11"/>
    <p:sldId id="305" r:id="rId12"/>
    <p:sldId id="306" r:id="rId13"/>
    <p:sldId id="290" r:id="rId14"/>
    <p:sldId id="264" r:id="rId15"/>
    <p:sldId id="265" r:id="rId16"/>
    <p:sldId id="292" r:id="rId17"/>
    <p:sldId id="294" r:id="rId18"/>
    <p:sldId id="297" r:id="rId19"/>
    <p:sldId id="266" r:id="rId20"/>
    <p:sldId id="258" r:id="rId21"/>
    <p:sldId id="257" r:id="rId22"/>
    <p:sldId id="260" r:id="rId23"/>
    <p:sldId id="268" r:id="rId24"/>
    <p:sldId id="261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285" r:id="rId34"/>
    <p:sldId id="287" r:id="rId35"/>
    <p:sldId id="288" r:id="rId36"/>
    <p:sldId id="289" r:id="rId37"/>
    <p:sldId id="269" r:id="rId38"/>
    <p:sldId id="270" r:id="rId39"/>
    <p:sldId id="298" r:id="rId40"/>
    <p:sldId id="271" r:id="rId41"/>
    <p:sldId id="272" r:id="rId42"/>
    <p:sldId id="273" r:id="rId43"/>
    <p:sldId id="275" r:id="rId44"/>
    <p:sldId id="295" r:id="rId45"/>
    <p:sldId id="293" r:id="rId46"/>
    <p:sldId id="309" r:id="rId47"/>
    <p:sldId id="30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82" autoAdjust="0"/>
  </p:normalViewPr>
  <p:slideViewPr>
    <p:cSldViewPr>
      <p:cViewPr>
        <p:scale>
          <a:sx n="68" d="100"/>
          <a:sy n="68" d="100"/>
        </p:scale>
        <p:origin x="-144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47621-BAA5-44AE-8EE2-EB98DEEDCE0C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1E471-07B3-42EC-92D4-F3F4E439E1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60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E471-07B3-42EC-92D4-F3F4E439E10B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1E471-07B3-42EC-92D4-F3F4E439E10B}" type="slidenum">
              <a:rPr lang="ru-RU" smtClean="0"/>
              <a:pPr/>
              <a:t>44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7DA3B-3A90-4355-A6A5-334858B8C13E}" type="datetimeFigureOut">
              <a:rPr lang="ru-RU" smtClean="0"/>
              <a:pPr/>
              <a:t>21.10.2013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0DCB9A-F203-403D-A081-4A00F9EE5FF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655" y="1052736"/>
            <a:ext cx="8712967" cy="4524315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Вітання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з 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Днем </a:t>
            </a:r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Збройних</a:t>
            </a: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сил </a:t>
            </a:r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України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рас\Pictures\PM606image0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24847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рас\Pictures\gallery_news_2012_08_1482084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96752"/>
            <a:ext cx="43924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рас\Pictures\1269616827_ab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248472" cy="276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рас\Pictures\voennosluzhashchie_na_ohrane_obshchestvennogo_poryad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392488" cy="277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49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рас\Pictures\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76464" cy="237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рас\Pictures\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27638"/>
            <a:ext cx="4464496" cy="23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рас\Pictures\3409-36329-14-sivertime-chernigov-vla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рас\Pictures\1343726135_p02302444059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70" y="3573016"/>
            <a:ext cx="4445310" cy="26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31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рас\Pictures\IMG_1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392488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Тарас\Pictures\P4115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424847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Тарас\Pictures\P41158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Тарас\Pictures\IMG_13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42484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9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tatic.ngs.ru/news/preview/0893fa4603f4f3115bc2c48ff55a080c070ef01a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62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n.mk.ua/images/upload/2011NEW/2011/September/9/101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ric.ua/uploads/posts/2011-08/1313480459_ua_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33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oksanina.at.ua/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96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leus-inform.org.ua/wp-content/uploads/2009/12/20091203_sev_mp_vm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316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yarovenkosp.ucoz.ru/_pu/0/931888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364" y="356463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“ЗБРОЙНІ СИЛИ УКРАЇНИ – 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ШКОЛА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МУЖНОСТІ ТА ГАРТУ”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48" y="1700808"/>
            <a:ext cx="6552728" cy="4930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2572" r="1914" b="2248"/>
          <a:stretch/>
        </p:blipFill>
        <p:spPr bwMode="auto">
          <a:xfrm>
            <a:off x="5222" y="0"/>
            <a:ext cx="913877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78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restoran.ua/storage/images/restoran/kiev/news/prazdniki/23-fevralya/den-zashitnikov-otchizhy-2011/2011-02-23-shinok/den-zahisnika-vitchizni-u-restorani-shinok/783446-1-rus-RU/Den-zahisnika-Vitchizni-u-restorani-SHinok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4.bp.blogspot.com/_aMOxNRtRg9I/TP1GJqPZbtI/AAAAAAAAAiI/p6Tb29yClv0/s1600/pic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tsn.ua/media/images/original/Nov2009/7d4be6ba08_18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" y="3049"/>
            <a:ext cx="9141389" cy="68718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.narodna.pravda.com.ua/images/doc/5/d/5dad7-rft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-1"/>
            <a:ext cx="6516216" cy="6853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AutoShape 8" descr="data:image/jpeg;base64,/9j/4AAQSkZJRgABAQAAAQABAAD/2wCEAAkGBhQSEBQUEBQVFBQWFBUXFxYVFBYXFxQYGBQVFxUYFhgYHCYeGhokGxQXIC8gIycqLCwsFR4xNTAqNSYrLCkBCQoKDgwOGg8PGiwkHiQsKiksLS0pNCwpLC8sLSosLCwsLCksLCwsLCwsLSosLCksLCwsKSwpKiwsLCwpKSwsLP/AABEIAMIBAwMBIgACEQEDEQH/xAAcAAABBQEBAQAAAAAAAAAAAAAAAQIDBQYEBwj/xABCEAACAQIEAwUFBAgFAwUAAAABAhEAAwQSITEFQVEGEyJhcTJCUoGRI6Gx0QcUFTNicoLBQ3OS4fBTorIYJFTS8f/EABoBAAIDAQEAAAAAAAAAAAAAAAABAgMEBQb/xAAxEQABBAEDAgQFAwQDAAAAAAABAAIDESEEEjFBUQUTInFhkaGx0YHB8BQjMkJSYuH/2gAMAwEAAhEDEQA/AM3FJFOikivRrlJKIpaIpJpsURSmiklSSinRSRTQm0RTooihCSiloFJCSKIpaIoQiiKWm3CYOUZjGgmJPITSJoWUAWaTooquxGLv2IOKsgWz/iWmDqPIwTVhauhgCpBB5iqop45RbDatkhfGaeKTooilqvfi+ZylhHvuNwg8I9W5VN8jYxbjSixjnmmi1YUtcK2cQf3tzC4cdHuBm+gnWu7D4Wz7/EE/ossfvrmS+L6ePufYWtrfD5jzQ/VLS0/EYXDj2eIAethorguWn/wcZhbn8LzbJ+v51CPxmB/Rw9wVI+HSjij+q7RSxVZc4heta4iwQn/UtEXE9dOXzqww2IW4oZCGU7EV04p45RbDaxyRPjw8UpRSigVBaxXeXO7sKbj9F2Hqac0zIW7nmgoxxukNNFropaaMNeQkX1RdipRwwI5gwTBB/GngU4ZWTMD2GwUPYYztdyiiKUClirFC0yKKdFLQi1xxSU+KQDXWplJaLgNy6EDXMv6sqtnGVCWAnkBmJnmelZ3LmaFESYA6SdB94q5wmKw9hjctNcuPlYKrJlGvxtMEelR8As20m/eMLbKgeEtLEHLoNdImuIyQwmWbaawBgiznp1N9V0nN8wMjsdbzdD3/AGV3Y4iy4trQI7qza1XKupS2J1idyOfKsw2BP6uL5bVrhULGp8OYmZ/tVzgVs5cSUvO7vZcsxtFYEyx1OskiuVONlLdi3adkAk3SF5swMajWBO1ZIPMjcfJab9INgjoSbx1OFfLsc3+4ceqs31AHyUF3gJFwJmGlpbjsRC2wRJnUzH3zQeBybPdvnW8xUHIVIgjNKk7az8q7048nf4hiWVboUK4QErlAAOVt515VzpxRRdNxrty6VtOELJHjIIAVR7I5yYq8S6zqOnbkke3Q/HpwqjHpuh69+M+/b7plvs6TiDaDjKFVu8y6QwGXSeZIA1qrxNnK7KDIViJ2mCRP3Vf2OO2w2H3AVUN1oJLNbQrbUDmATP06VnmaSSeZJ+pJ/vWrRP1LnnzuAB05ObP6/hUalsIA8vufkmxRSxRXTWFJRSxSxQhcuNxYtoSSAYOWZ1PKY5SRJrnxRt5gr37ty5H7qwhyuea5jyOutdt++UBYXLdrQg3LgBKTtlEEkyNgOVc2Hxd4pmTFYdEA2tWC5YbS0LIJ9eded8SnkEu0GgPrf6Fd3QQxmPcRZP0+oTcJjrIcpbL4VzobOIE23B5SdP8AUK7LnD1QeJLmH/itjvLf0J0HlNdSWbmMRMyYfEWcwDF0u2ria+LJsQYM6SKrP2bicK7Lg8U6qGICXPEN/OR91cqCJ8ziIjThmr/h+YW6aVkbf7gtp4Nft+E98LI8HEMOPK5ZuqfuQiqbFFbcWnxGdBotrBqR3nUuWAMkzuCfurR4fj+NmLtrB3B8XdLP9qGx1/Ozpbw6OQBmCQQBOkL61pEevLtsjSe2R96WVkmmbZaQL/ndVWDwTIue3w0BRHjxDMx9SCVH3VbYXi+IXazhU/lsp/vXH+oXHuC5iL73GBkKDlQeiiu6K6EXhTZG3qBn3/KyTa8h1Rceykv8cxLe5hj5Gyn5VXPav3yR+z8PegSe7XIY/pbfWu8Vy47h/eZSHe2yzlZGII/Pam7waFjD5Io9P4KUGeIybvXwqG5lsvAGJwDnk8vaPrIBj60yzxBlzZcThkliSFtuRMAEiFjlOmmtaO7jsb3TWrjWMShBH2yENtoSV0JHU1TWsJix/g4b1KrWeODVRn/Gj8Df7LY6fTyCice34KgXEC6Ya9fxJ/6di13an1Y8v6avLWFdEyX2XBWTvZtHNiLv87b/AFIHlXMmHxzCDfS0vSysfgB+NaHB9lr9q1auYJbL3XDNcvYoszKZhcigEDSTME+dYteJY2h0xqzQs/r7D5K3TyROJbH9v591n+ILZtlO6TFYRdszS63jpBI5ECdutdeHxwDlGuo85chWQTMjKw5NI0HnTf2ldvXPHjbYj3ThLiIeXtMv402wxa6Rnw7LnkqgGkL7aaasSFJjarNDPLHI1l/Cs9T8QjUQxyRucB+uL+6tBTooApa9cvOJIop1FCFxRRFPikC1JJJ3ZiYMdYMfXalXMRlGYiZyiSJiJgc/Or7Cu4sXgTczLagi7+7AGnhHxAbTUtiw6Nh7dqVQqru40zknUFumkR51wpPFK3NLRYJrOMC74+XddRuhuiCcjtnJpZ1VYBozAEQ0SBHRvLyNNFljHhbXbQ6+nWr/AAT5ruIa4Ys3GKNJ3JbKgHn+FLh3f9YvEjxWrTqirso2UKPTX50z4mWl3pFgBxz3rHuCc9ggaIEDJySOPfPy+azwtmCYMDfQ6etAtEiQCQNzBgepq5tYUphlR/D3t9AZ0IVevTb76Xipu961oZ0tSEVQCFKmBrG5M1aPEd8hY0DrknFCrrubVZ0e1u5xPTFd+FS90ZAgydhBk+gpO7MTBjaY2PStUblr9bdwXzWkOnhyAIsaHfnVaMM7YS2qAkvdZmImAQIGboNZ16VVH4ruq21e3nHNn7C1N+g23Rvnj4UPuVUCy0gZTJ1Gh1Hl1o7sxMGOsGPrWmLgYq4xMLYw+UEaxCjUD+o/So7eFDXbNvewE7xV+Mgal+rT91QHi3Ut6bvoTXvVfP4Jnw/setfWvldrPdy0TBjrBj67UyK0BxV04a+90kZ8qqh0CgtBheQjSecVRRXQ0mpdPusDBrBvoD+6yaiERbaJyLyK60md0pILor5TIDCQDETHWul8c52YqOi+ED5CoYoir3QRudvLQSqxPI1uwGgpVx1we+3zYn8abfvF2zNud/PzpsURTbDG125rQD7KJkeRtJNJsUsU6KlbDHLmGqzGYbA9D0PkflNTJAUatQxSgUsURTSSRSxSxSxQmkilApYpYppIiu1+L3SAA5VQAAF0AA221rjApQKqkhjkIL2g13Cm2Rzf8TS6V4ldBnvbn+tj+JpuLvi7lLohdTIcCG2IO2+hqGlAqs6SEuDi0WOMKYnkAI3GiiKdFApQK0qpJFFOiihC5IoinxSRU0lMVvXF/wAR1H87L+VNS5c2Uv4NQAW8Pnpt61bpa8OHQXMhALZQSC2YyIjQ7Hc865rrkjEXPEksEyggTJgho366dTXnI9c15LQxtXjH/baOnXuF2H6UtAduN1nPws/L4qsa4xABLEAkgEmATuY6+dO/WXzZs75vizGfrM1Zpw233iW2L5mQExEKYJ1keW351z3MLb7p2QsSjKsmMrSY0G4661rbrtK47Q3mv9cZNfIkLM7SztF3x8ewv7Lha4xEFmIkmCSRJ3OvOnnFPoM7wIIGdoBGxAmu/wDZg720mviRWYz1kmNNBp99QXMMotFxOt0quvuiTJ01MVJur0ri1oHPGO5I/YpHTztsk8c57AH91yi63i8TeKc3iMtO+Yzr86QXmAyhmCncBiAfUV3XMEqtbWHYtbDEKRMmYAkaCAalPDE7+3bBYZhLKSMyc4JGk0na3S1kYIJ46Nv8YTGln6HqBz3VabzHNLMc3teI+L+bXX50C+3h8TeH2fEfD1y9K7m4blS67qy5YyA6TLQJ010in/sxf1hbWsZVLa6zlLGNPSj+t0uaHAJ47AX9DX0R/Sz4vr8e5P7i/qq57zGZZjJBMsTJGxMnWKZFPYCTG0mPSdKSK6EYaG+kUCsTy4n1G02KIp0UsVYopsURTopYoQmRT7OIe22e3ExDKwlLi/A6ncdOlEURUXtDhRTa4g2rXCYC3jFLYTwXR7eGc+Lz7pj7Q8jr5mqy5ZKkhgQQYIIgg9CDtXHibLKwu2SVuLrpuf8AetXwjtJh+IKLWMhMQBC3l3PQN8Q8j8qxec6F2yTI7rR5YeLas8BSxVrxrs7dwzfaCVPs3F1RvQ8j5Gq2K2tcHCws5BGCmgUsUsUsVJJIBSgUtOihCbFLFKBTooQkApQKUCnAUITYop0UUJrmIpIp5FJFTOUrXdc4imcOLZzAACW8IjbQCa5nxc28pGpuF2PWZ0A+dRRSRXOZ4bAyqBxVZPRa3a2V13Wfguv9o/bNcynVSFE7eEKJ+lc/f/Y93Hv5ieRhYApkURVjdDC2qHG3r/xuvuoHVSG7PN/XldWF4m6blmAUgLOgJECfIUy3i17pUZMxUkg5oGu+brUEUkVB/h8DiXbaJIOMcX29ypN1koAF3yM55rv7BdWIxaPcZnRoIUCGAIAHpHWnjivjzZYy2yijNJE82NcUURUD4bpyA0g0BQyeFIa6UEnFk3wpRiotZNSc4YkmdhoOu9dbcWXOzrbOZlIJzTrlAEdBpVfFEUP8N07+R34Nc1f2CG62VvB7dO1/lMC6UsU6KWK6CxpkUsVP+qnKWHiUbke6TtmG49ToeVRRSBB4RSbFKBSxSxTQmxRFOiiKEJIqq4jw7Ke8t6Hcx+Iq3iliqpYxI2ipseWGwrTsf+kEZf1fGAPbbTxag+vn51ccZ7FSpvYI95b3Kbunp8Q+/wBa854twzL4025jp/tV72H7a3LLi2zaaQCd/KuUHPgdS2U2QWoHvqNz9x/Km2cWrGAdfMV6Dxbs9Y4kpu4cqmIEyB7Lnow5N5+dYX9jtYdluqVcGCDyHl5HrWqKd8j66Kp8bWi0sUoFLFKBXQWVIBTopaWKEJAKWKUClAoQm5aKfFFCFzRSRUuWky1NRUZFJFSZaIoQoyKMtSRRlpIUcURT8tEUk1Hloy1Jloy0IUcURUmWky0kJkUAU/LRFCElq66MHtMUcbEbEc1YbMp5g1aYB8PizkOXC4n4f8G6eq80nykeVVuWufF4IOOjDVWG4/2rPLGf8mc/dXMeOHcKx4lwi7YbLdUrOx3VvNWGhrjirPs322yf+24iouWzEFtY6EH+4q64n2MzL3uCbvbe+Td19PiH3+tVx6oH0vwVJ8JGW8LJ5aIp7LG+kddIpquDoCD6GtdhUUURS5adFAFCFX8bYiwxBggr/wCQH96youZvKtjxPCm5aZV3IET5EH+1VPCuzeoa98k/+xH4Vg1MTnvFLVE9rW5Vl2b7bNaIW6SSNn+LoH8/4vr1rZ8V7RWcTZRroGXUd771pj7ObmbZ57kb+Y8045wrugXUEpzA93/as9b406sIJCgyBJjzNc9++E/Fb4I2zEXwvT8Vg2tmG56gjUMORB5ioYqs7N9qRlFtxntc7fND8VonY8yux5Qavr+EGUPbbPbbZh94YHUEcwdq6Om1gk9LsFU6zQOhNtyFyxSgU6KUCt65iQClilinAUITYop0UtCFBloy1JFJFTUVHlpMtSxSZaEKKKIqXLSZaSFHFEVJlpMtJCZFIFqTLRloTUcURXZbxdvbEyF5XlElP81ffX+L2hzJqfHcDuW1D6PaPs3UOZCPM8vnVIkF7TgqZYascKsiiKkikirVBMiiKfloihC48fw8XVg6EbHp/tTezfa69gboRyckxqdvMTyruisv2oJF4dCg0+ZGlYNZGNu/qteneb2r1/iXCsNxNZBFnEj3oHi8nXn67/hWHxfZO9hbp75IA0VhqrehHlyNcHZPtSqqLeIbJAizfiSsf4VyNTb00O6+mg1qfpGt3LAFyHQkKyEAuJGjIDoYMmPLQ8jgjeGODj0WryzJ6W8lUWWiKs8TwsFRcsMLltpgjX1Gusjmp1HnVflrsxytkFtWCWF8RpwTIpYp2WlirFUmFJ0O1YntN2a7qbloTbO4+D/at1FIyAiCJBqmaFsooq+Gd0RsLyWxiGttK1tuzXaZ8wCwxaA1tj4bnIT0Ycm5c5GlcHaLsiVm5YEr7y/D5jyqs4UpsOHB8Q2PSuFJA5jqK78etaY65B6dl61fwNu5bN7C5ioIFy0R47BIkTGhQ8mGhEVXAU/s72jF3KVYWcQghXiZHNLi+9bPTluINXt/AriZNpBaxKibmHnRx/1LB2ZD/wAg79SDU/6v+a4ckXVqoIpQKeUjQ70Ba32sqbFLTstFCFHlpMtS5aMtWKChy0Zaly0mWkhR5aMtSZaMtCFFlpVtyfzMfjT8tGWoppj2iDDAgjcEQR8qZFddviQtgC+hu2NtP3tkdUbcoPhMxy6V33eA57fe4RxiLR1lfbX+Zfy+6qRMAdrsFWGM1YyqUrTeH8ZvYBi1vx4c+3aOoUc4n3anyUmSnLEJBRQx5YcLRWeG4bHp3mCYW352z7M9BzX8Kz3EsI2HbLeUofMaHzBGhFUuLzYO4t6wxQFgGUbczoNuR0r0g423jMKq4qGt3ADavpGjbaTqGGxRvMVg8+SE7XZWry2SDcFibN1WHhM0/LV7iexHcWwbV1bpJ1A0adYAE66ct59RVOUjfet0UokbfVZpGFh+Ciy1w4/gyXmVnnw8gdGG8H5mrLLS5asc0OFFQBINhcOK4Wly3kIAA9mBGX0rA8Z4bdw9zxbH2WGx/I+VemZahxmBW6hS4JU/8kdD51mn0zZRjlatNqTC61kuzPbB7LaEaxmVtUuAfEPwYajl0rfYV7eM1w/huwC1smSPMHTMv8XLmBXlvHezVzDGRLW50YbjoG6etWXZHiWR5usykR3bKSrI3xAjYxp89Qdq4zRJA/C9DLNBqISXc/f/AN+K2r2SpIYEEbg7iky1fYbFWsSFXEsBcICpiAIS4dYV12Rz02blrpXBxHhT2Hy3BHQ8m9DXbh1DZMdV5mSIs9lwZaXLUmWgLWhUpmWs1xzs7EvaGm7L08xWpy0oWqpYmyCirGPLDYXm1i+yMCpgit/2c7VLdCpdJV1Mo6mGQ/Eh/EHQ86puP9nJm5ZGu5Uc/MflWXS4VOmhFciSMxmit7XBwsL26/YXEkK+VMSR4HGlvFADWPhudVP3jahvYdkYq4KsNCDuKpeznaoOvdYjUGNzBBGzKd1YciNRW3F9LyqmJaSYFnFEDWdrd+NA06Btm8jpWmDUFuHcKmSK8jlZ+KKsb/A7ysVNtjHNQSD6EUV0PMb3WWj2VflpCtTZaTLVpKqUWWky1Lloy0kKHLRlqXLRloQoctGWpctGWhNRZa5LF69g7nfYQ6bva5N1K9D5V35aIqqSMSCipseWGwrzBY/DcTt5lizf2zRpm6OOfrvVFiuA4uzcIvJ9mBJdRKEciGG3zql7NYl7HELyPba5h7jfaAaFROZLiE6ZlJ06iRV0n6VxZLWXzkByoDjKzJqM0mcjRrzHLzHL8x8RzwF0GxCU7WjJVTx/AtcswgkhgY+o0+tGCt4rD4S5as3B9oPFbiROkFCfZeBEjQ+oBrVph7OJtm5hmBHvQIK/5iDVP5llT5VXXsOVMMIP4jqOo861N8rUZ6qmRkunwRhYvAfpGxFu8M+kDI6ssi4Adrin7juOR1rf4LiGHx6TbOS6BJtky8Dnbb/FUdDDD8cv2g7LpiVkQl0bP18m6j8KxNk38LeCOGVgQQZPXRlYfiKwSxSQO3NXW08sGoj2Pwf5/L5XqOIwTJGYaHZuTRpof7cqhy1f8C4+l7Di3iSLlvQ98q+NDzNxV5b+Mbe8I1pnF+zTWhntnvbJEh110O0xy8xpXRg1IeKdyuNNDsJLeFR5aULUmWgLWtZlDctBgQRIOhB51kuOdmzbl7UlNyOa/mK2cUAVTLE2QZVjJCzhYXg3aNrUq4zIdCCJBHMEHcV6VwTtIj2glwG9YjaS1215qd3Ubx7Q5ZuWK492UzTcsCG5p1/l8/Ks7w/idyw/hJEHUVynsdGcroNcHjC9b4lwLIouWWF2ywkMpBgecfjVVlo7MdrPetEa6vaYwlw8z/A/8Q0PvA7jQX+H2sQpfC+Fh7dltGUny5fgeRrZDqrw9ZpIOrVmsZfFu27nZVJ+g2rm4Tf8CJcfNdyKzSdfHmZflAp3aCyT3dk6G5cAP8qHM/4CuLGpkxdpgcovW2Qx1RhcQf6SR8qJpSHW3gZP6pRsG2jyVeBazvaLs1nBuWR4ua/F6eddXEe1tmw+S4HnKG8IB3mBvvpXBY7T3cWzLg1yFFzE3MrZzIhf4Z11mdKskfE9tFJjXtNrJK5VuYINbDs12sy/Z3YZSIIYSGB3BB3qp4mUxMsE7q+o+0tmZ03dfiTqdxzG5qhzlTB0Ncxw2mlsGV7bY4tfCgWcTltx4Q6C4yjpnJkgbCdYjfeivKsPx+6qgA7UUrQvSMtJkqbLSZa9Ba5KiyUmSpstJlpWhRFaTJU2WjLRaFBkoyVNlpMtFoUOWjLU2WjLStChy1U8e7N28Uvi8LgeFxuPI9RV3loy1BzQ4UVNrnMNtXmOHx2K4dfAYspHsuuxHkdmHkfmK9d4Nxa1i8Mq3gltzBF1SO7DNEg7m2T0PhJ5iYqoxvD0uoUuKGU/ceoPI1lL+Bv4Bi9ol7PPSYHRx/fauY/TGI7mcLqu1p1DQx/P3W74pwS5YaHGnJhsfyPlVRj+GJeTLcE9DzU9QaseyvbhLiC2RnSINljqv+WTsP4SY6Fa6+ILYa+LeFYlmXNkIjKZMISdQ+hOU+WuorRHqQ4bXrG+Ety1ec3LN/AXAyklJ0Ybeh6Gt12R7agiEgE+1ab2GJ3K/Ax6gQeY50y/hwQVcabEEfcQax/GOzT2T3uGkqNSo9pPTqPvqmWDb6m8Kcc27DuV6piuB2sSC+FhLg9uy2kE9Ok8iJU8qzd/DsjFXBUjcEaiqPs1231VbxKsvsuDDLPQ9OqmQeleg/tWziVVcRlzmAl1dA3kT7hO0GQZ0J5OLUluHZCUkIOQsNxp/ALY3uHL6KBLn6af1UcKxU5kICsjMuWdgDp/2laZjWUYtyxzJaY2gVBIJUy5HqwA/oqHC3Q1+81vUZrZ2IOY2wGEHX3R9RQ+f1eYDxj8oEfp2lXYWqDjnZxMSC9or3gkSCCrEcmjY/8ADWY4jxbE3MU9pbjoGulcgYgqswPOMutX4wmVw2Dm1e0DowJt3Y2LcjPxDUc6m/UMf6SFFsTmZBWRD3LFwgyjKdQa2vAO1WfKC5t3F9lxuP4T8SHmp/HWoOLW7eLsvntm1iraE5CdTlEnKdnX7x5VisG+Vg4IMEGPzrJIzaeVpY7cF6hc7zH8RIVES6loWpU+FrjKXZ539ggdREVS4/C3bd+3+skhLFzNckzlCgqfZ1M5txymoezouXM727qlc5d1aRdtE+8WXdJJGaNOcGrbjXCb1mybjW++tkD9yWcnMYjLlEHWdfrOlU7ipUk452KTFol2xdSQvvgsrLvoya+mh3NZ/sdgMlkvmIZ28JEiAsjY7gmd6zeB7R38C122hdUOde7uAgqTImPdYf21qxsccfD922UNhmRFGUyVIABMj3iRJBoJoYRS1mK4Wl8eNst5ZdHUZDmAliv5T9ax+OwDWmIaG5yI567Db0+laqziUvIGUhlMEc9Rt8wfpVXi+GlsUtwjwFSH6GAd5PMn7vKjzLGUgKWdL0lR3OI2iSYI1Omh++RS01Je15aMtS5aMtd3cuTShy0Zamy0mWi0UoctGWpSlGWi0UostJlqXLRlpWilFloy1Jloy0WilHlpMtS5aZeuBFLNoFBJ9BStOlw4riCo6od23PwjYT6mfpXWUnzFU/6uTYu3rmjPBGuwDLlAPyAri4r2je3atpZg3WbLJGYZRGvSdR8gTWX+oo+rg5Cv8qx6Vz8f7Ld3N/DHIV1KzA/p6elc1jjIFwKxJvi4hz66NBBAg+aj+kV0PxJ2ZbbtcYFgWBSfEGAGRlEZdc2U7QPSn8bFt/tLdte8tCRrBOXYPHpoT0FYpXMcbatDNwFFavjnbix3Ie/aPfE5fARDwJZvKDHhPxaVQjtGQA72vs21BRszJ5XB103H051lbnGLN8JccwqGX3kAkAKwG4zAHnopq+DI3jtlcxHtbq3rB19d6g3UPYMKTo2u5Cr+OYaxdBuWJRzrEDJc85BIB89qg7O9obqZrcrDKyjvDC5iCFkmQBManQc9K67+HUDSEcnVQSQxJjTTf86yvGLD2rhMeEmeo86C/dlSArC9P4NaxNvDXMOML7WXNmUPcGVeQVjzLEGJ1MTNZXtHi7uDNm6Fyq5PgYQLoESy6bg6EjXUTVh+j/8ASCoK4fGMVUaWr3OyeSsedv129Nt52l4U1/D3bLMqNdWO8y5rTnSCwPssYjONddzUNqkvKcR2pRn/AFgBygCWo3KZgWdjy3hR1g7VbYXFrcQNbaQdQymCD/Y+tZjjPA7uBvoIFlrhKtbdle2VBXxT71tpME9DSJZe05bDDK+7Ycklbg+KyfeHluKg4dULYJdtvpiWIYgZbgGUBhsZHstEAddfSsNxXhot3CLbSQJK7QCJ/wCevKtPw7G97bVwCszodwQYP3iojw0frPfzrlIjzMAH0An6+VMSkijykG0stwzjFzD3RctMUdT/APoYc1PMGvYexvaRMVbY2IW4B9rhW1QjZmtz7hnY7baV5Z2rwQVVuIAPFDR5jSPp99VXCMZdtt31hijWypzj3STAB9dRHODUgdwsJr0Ltf2OLXbuIRe+svrdUmL2FygDTMfEgAA6wANtawvALTzcFsoy/wDRc/vROsD4gOdeodnu3CYsw+WzioykH91eG2XX2SdvnFUOJ7AWTcuOtxrTKfDZEK5c7akQoGhkbjpTpCydi42HJu4YlrU/aWm9q2ejD8GrZWrodFaIzAGDuJE6+dZftB2LxmHZ7rAvaJGa8hGU5z7+vh1gGdJ59W8O7WZFC3kYldJWJjlmB51BzUKwxPZK27lsxWeQC6UVGO2drmlz6D86Sl6kL1yKIoBpZrtblz9qbFGWnUlG9LamxSZafRRuT2pkUZafRRvRtTMtJlp9FG5G1My1x8V4eb1vKGyagnw5gYBgESOcH5V3UVEkEUUAEZVJjOAvcUq92VIiIiNI0Arzx8bds3DbuFS1tiq3Gnu7kGGBaBB2GY/3r1nEX8oGkkkKo2knaTyHOq3iXAFxFt1uhUdipzW9dVMqWDAZteR3isskLTwr2PI5WNw3EEuyrApcGpRtGHmpG48xXVcxbIJPsrqCoh4J1EnQrE6NI221pOI9g7yqjWyl0qQcgm2V8UzaYnSRupMdKh4hju4gX7dy2SCdUkaGD4lkEedYix7DgK+w5Z3H4VknEWvCWMnwqEZGJPitiQoiJAkedSYe+1kg2SviE91mm3c6my3un+E/fXbiu0mHKkFmaREBSdIjcxWHa5rzInbyn7qBbuVJenWb4dFaCJAYAxIkfj+dRYHhSobhbxB9gdgI19DPSKy3C+MuEAW6BHJ1zZB67kelW17jd3DubeKSWhWVrZUqyMJBGsNoeXmDBFQ2EIVD2jwYs3yFEKQGUdORH1Br0b9GPbS53S4fFAvZZu7tPuwMEspG5tgR4vdzDltie0t1L9lbts+y2U8jqNoPmB9apuB8cvYS6HstB2IIlWHMEflFXMyMpFe5ds+yS3bHjM2k1DHVrIO8ncpznl5is/iP0XWcRZUYO/luWoFt3dit3UliQATb12KyNNudcPDP0mYhCTdslsNcQ5hAfu5kFkkezzytofKqvBdrWw19u6ZWtkyBbzBYImFVtViYymYiJMTTwgKTG8Ax3D27q5a/WFVBcz2c7hASdGOURtOoqts9r01FxWX/ALtRyr2HsVx/vbiux9sZhrrlJIHptEeVWPaH9FuBx5uXbltrd5wBnRoKlZAbKPCZ5yDPlUNgKa8A4x2iS7bZFQ68yQIgyDA9KzIYgyP+fLnWr7X9gb2AuMCC6AmGjcAxOmh216Vl6k0BuEK7x/aAXitwILd4AB8miNA0ZR7pPMekeV7gO0BxMLdIGIRYtXc0Z9dLTzoZkwSRG06xVHwDhPeZnOgGimAdTvodCI5HrVni+zq5QbfhYDUDZusSTFIyC6Qth2f7X72r45FXRxvyKlT12itPgOyWCxuDdblq0hRIt3YyG1ppLKQco6ExXjFrOl0OT41My2p+c7j1r0bsJ2zW39mxiT8jNO0Kb/05n/5o8/sOfP3+tFel2u06lRqKKaFlBTxSUV01hSmkoopIRRRRTTRS0lFCEUUUVEpIpDRRSTXNjd7f+aP/ABaszxjHXBeuAO4AOgDEAactaKKg7gqTFwftC7H7x/8AW3X1qM4pyQWdiRsSxJE6GOkiiisb+FpCyXG7SgAgD3uQ+I1njRRUGqS7+HoCLkgGLZI02MjUV337pNlVJJVXYKpJhZW2TlHKT0paKaFU3hr8qLQ2miimEls7V5hh9CRDECCdB3kafLSubjdoDEtAA9BHM0UVAcpq97GORfWCRtsY517twVzlGpooqaFRdvrYbg98sAxVWIJEkHORIJ2NfLp2+VFFCS0/ZNvA/kwjykaxV+KKKyP/AMk1VcfQQDAmD+IqrwjGR8qKKvCFteHY653S/aPz949T50UUVJN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396" name="Picture 12" descr="http://t3.gstatic.com/images?q=tbn:ANd9GcQQnstr_sM23qWB_ovLMKyo8YLqVQkcaqFVVO10bxv82yVnxrUh-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7937"/>
            <a:ext cx="7164288" cy="688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2.gstatic.com/images?q=tbn:ANd9GcQDRfcNhNEEsmNEZ4X4YnWo177EukERkkbeq63Z5sPAXiGGuO7A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704" y="0"/>
            <a:ext cx="9165704" cy="68654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rz.at.ua/_ph/13/2/5732176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mil.gov.ua/images/event/2011-12-03-7037-31329.jpg"/>
          <p:cNvPicPr>
            <a:picLocks noChangeAspect="1" noChangeArrowheads="1"/>
          </p:cNvPicPr>
          <p:nvPr/>
        </p:nvPicPr>
        <p:blipFill rotWithShape="1">
          <a:blip r:embed="rId2" cstate="print"/>
          <a:srcRect t="4038"/>
          <a:stretch/>
        </p:blipFill>
        <p:spPr bwMode="auto">
          <a:xfrm>
            <a:off x="0" y="0"/>
            <a:ext cx="917078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vkurse.ua/i/2011-02/glavnye-serzha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57996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41.radikal.ru/i094/1102/63/ef6b5d451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344816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igestnvk10.org.ua/images/news/6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340"/>
            <a:ext cx="9144000" cy="68416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Збірник шпалери до дня захисника вітчизни. Частина 2 (2011/HD/HQ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" y="-1"/>
            <a:ext cx="914398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49.radikal.ru/i125/1102/ef/02a43455b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74" y="0"/>
            <a:ext cx="9187908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Збірник шпалери до дня захисника вітчизни. Частина 2 (2011/HD/HQ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Збірник шпалери до дня захисника вітчизни. Частина 2 (2011/HD/HQ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://image.tsn.ua/media/images/original/Dec2008/e8d836b4e7_99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0" y="-4783"/>
            <a:ext cx="9124070" cy="68873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Гордость украинского военпрома - танк «Булат». С 1991 года количество танков в армии сократилось в 8 раз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828" y="-13453"/>
            <a:ext cx="9164828" cy="62384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0828" y="6239053"/>
            <a:ext cx="9164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танк </a:t>
            </a:r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«Булат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76893"/>
            <a:ext cx="90364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їне, лицарю славний,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 збр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ю тримаєш в руках,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 на нашу країну-державу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Злий не п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зарився враг.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Будь мужній і будь д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йний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 слави св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їх батьків,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Відважний вкраїнський в</a:t>
            </a:r>
            <a:r>
              <a:rPr lang="en-A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їне,</a:t>
            </a:r>
            <a:b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Нащадку славних віків.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perkor.files.wordpress.com/2010/03/d181d0bed0bbd0b4d0b0d182.jpg"/>
          <p:cNvPicPr>
            <a:picLocks noChangeAspect="1" noChangeArrowheads="1"/>
          </p:cNvPicPr>
          <p:nvPr/>
        </p:nvPicPr>
        <p:blipFill>
          <a:blip r:embed="rId2" cstate="print"/>
          <a:srcRect l="2084" b="4687"/>
          <a:stretch>
            <a:fillRect/>
          </a:stretch>
        </p:blipFill>
        <p:spPr bwMode="auto">
          <a:xfrm>
            <a:off x="-1" y="0"/>
            <a:ext cx="916774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onovaluk.com/userfiles/5%2012%202009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080"/>
            <a:ext cx="9144000" cy="61653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Президентський полк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4" name="Picture 6" descr="http://167tck.blox.ua/resource/40789c70c4_198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" y="0"/>
            <a:ext cx="914314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mblem of the Ukrainian Armed Force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40768"/>
            <a:ext cx="5976664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8523" y="-27384"/>
            <a:ext cx="81539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Емблема  Збройних сил України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vkurse.ua/i/2009-07/vadim-kisel-pozdravlyaet-s-dnem-vd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319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hISERUUExQWFRUWGBcZGBgXGRobHhwXHRoaFx0bFxwcHiYgGB4jHR4YHy8gIycpLC0sHR8xNTAqNSYrLCkBCQoKDgwOGg8PGiwkHRwsKSwpLCwsKSwpLCkpKSksLCksLCwpKSksLCksLCwsLCwsKSwsKSwsLCwsKSwsKSkpKf/AABEIALcBEwMBIgACEQEDEQH/xAAcAAACAgMBAQAAAAAAAAAAAAAEBQMGAAIHAQj/xABBEAACAQIEBAQEAwcBCAEFAAABAhEDIQAEEjEFQVFhBhMicTKBkaEHscEUI0JS0eHw8RUWFzNiY3KSwiRDU4Ky/8QAGQEAAwEBAQAAAAAAAAAAAAAAAAECAwQF/8QAJBEAAgICAwEAAgIDAAAAAAAAAAECERIhAzFBURMiYYEyQnH/2gAMAwEAAhEDEQA/AO2TjJxHUqhQSxAAEknYDe+FWb8VZemDLi0W6kiQPphN0FDmceNUA3tiicQ/EBmgZdGJBiY9JMwBJ9x9cVHiXi6q0E1NTAsIEabiTdTF+o6fLEPkLUDqdfxZlUiaog7MJK/UTg6jxCk5hHVj0DA/ljgNTNyfRKLfVDsZtysB+uGXDuOPQECoHBAlPUwjYTJgMOi3wZsWKO6Y4j+JXig1M2yA+in6B8tz9ZwblvEzlph6drtBAKgH+UGbxGqeeOc8arE1WJiSSdx79cJyvQif/aJx7S4gQd8JPMPUfUf1xujk7GfYg4mh2fQf4X+IPPyxpsZakR/6Hb6GR9MXWcfP/wCG/GamXquVj1JB1GBMgifvYRPXF04pn6LA1arvUqKdS3IUGLaArW99WKU9Dxs6ZONHrKIBIBO0kCedutscj41xah5VOtl1dHJkMrMTESSdTHTB/wBcQcT8YvmDSBfSRN1gwYi+oxcieW+HmGJ2WcR1c0i3ZlX3YD8zjjyeNFVNNekhvuZfWB/NLMV9hgTiXGcpWQaadOm0TABHsJmwmNsGYYnZqfFaLTFWmYEmGWw674XcQ8Z5SiupnJ5gBGJI2m4Ajv7Y5KfxFzS0lpJCmI1sxc2t6QbDbnOAs74hauT57NUgemXunWIgN88JzfgYnSv+LOWufLfT/DdZJvcrPpG1774jf8WqN9NJiABEsok8wQJiPfHLX4wiUzSCKQxBLESwHRSRbHnDaupii5Y1tzEOWg/zAbfPE5SBpHSj+MNMXNAwdhrEz3MRHtfBGV/FugQPMQqexPyiVBNvvjmXEaRptpOWFIwLkliJ25kLzwK1RASdpjc9ouDvP+mFnIMUdazP4uZZVkU3a8C6iT7TO3ScQ/8AF+jJ/dwN7tfsIiSfaR3xyE1IN1jaCCf/AJExjHztIAhkcsecmR8zvhOUvo8UdH/4n5jSYYMe1IT9jA+mFWY8f5ypJLVBN9KT6ZsAYIj2gYruQ4tUWh6RU8tSFZo0iTMDVeCf0tjep4hgBNBWIYAsRtBBgARy3JwtvtsKG75viGYWSzBBO9QAf/sGYnfqMKqozQOuW0rfWrwJG5U2J+WA/wDbtVDV1Kyk+siCN+gPaO+BK/F3NITPpJUAHlMknC66A6h4d/E0pRC1pqMB8TGDbqYOrlHPG2Z/Ek1hHmeQkiXpXaNtnBEDHJa9ZwxCk7GR7mOW/b5YLyHBalRmUsqMRqGokRESLAkNHbkZ2xTlLqxUXzN5g1KYqDOVaplgVcggESLMSbEdhAOBq3C2Sn537UgKrqCgHaNteqDPWL4qqeHqy5da+tIdSYgzHpEXgFiW23gSJGDOAcEfM04evTooQBBIWBsWYkQRsAAZJPIDCpej0NqORao5SrWXy1UMCJAa24kX+2Pc7lUpVKMMHV7F5UMqbEAzIteZFzz2wEngqv54RT5tJmID02UgptqEGY5xFuhAk6cX8GikvqevUdSNYK6UK9EHxz7pFjBwKK+DtDL9pyVP0DzFA2AIeBuPUCAfpjMKR4J/7hbuPMj7USO25xmCh2XniviDM1WFMgqCBC7aiRYt1Gxj6434VTy6AMV8yt/3NKqGHW59KxckHlbbAX7WUrF6n71gCGZ5jUeUqfTAkyNvvgrLJqY+b5bkdHG5gwoB5W2tz3virskO41V1UkVY9KqwaXplgCLpIX+WRfHOuNMiEU1DBlEEyPivq0iBAHaee+LlxRmXUU1BRS0tNRDLE/zAmRMHTN4vGK5l+HedXdqgACgkzHSAR2gTbngf0Qly+TLhFUaiTckG0GCYBgDaT1jDbh+RqgaUWmr/AP5Xgn2RZie5wTR4ll6GXZA4Vr33c9PcdtsKz4sooBS1u4a7ShVhP8s8hvjKTcuuhNhWYpZmkxZ6vmQQGUaJv84E/PFX43mqboX0JOxi9jzMcweY64a0DpeqFcSASASPUu8oTzi4GFdfh+mppYgo4Y6hsRG/Y7W64zit2SVbN06amFk7cxHcbX5YKyPDzWqUqaKQWdVHeTGBK2WbzCiqSVMERPzEcsdP8D+GqS0hXqV0XMAhgCVKhYkAWYB5jVqU6enPHY9I0jXbNj4NzdNihenSKtHqZxqX+dSB6hysZ7DBuX8N04dTmZcixBJDGCYGkMwEaTLCbkQN8PaQR3Zl8urVWkSUqMgU+sg6fL9LExqDDTIjabeZuhlQnm0qqLp3HkVEnmRq1LvBuxPvE4nYyq1+G5cwvmVKl/SVZBAtAZShg+zA22GF+b4NT1f8/V6iGCIzFF6yQoeLdMXHhtNq7VDRLo4BqSaFJVmBp0trlZ5FSTecNcvwbKUaYbM1X11CtRjUaKgqEBiS1MBpmBc2gYSbEyiZf8PalRlFOqtUEgHQVYqDsW0OwX5nkcMMl+GyvSaq1ZoBIVWK0dRFiJJqaL2gjDDPVaYdv3genJ0qaldm7aiv1Mx748bP0dYCpSoqdCqpOpgWYg1PiViOcCYjBkICqfhuXQ+XRdSNiHLqe+p9Oo72VI2vjzhng2gjBatN6hQozBBEh1YFZkhijgD0xfUCRaG1LOFNZ8x6sromi7KFH8xpsy6mn+Unl7nMz4j0oqrSRqNNkeHRKRlLxZ2Deq9lvGGAJxHwSHqE08q9KiqggRdmNoJZoW8k6miAN5x4fD9FFRRnEUAQQoGqCYHmNSqlAuoxqaOePOJ+JaWcQiq1fUWH7tCVTcH0yTP/AJb9ueA+HcDWr6EVBJknSSYU7L8iJxLQ7IeJcLoK6olGl6jHmPVLxbvoA6yZ5XtgMZFaagqJqD+IEMB6otY2iL4fN4UdEQ5l1QEIrBiNUs+kkAWsCu82wzzWSyuSp6npeY0CCxMENa1MRoFt4MdTgpjKXk+Eav3tTSVV9MODDHtdZ6725zhrSy2TpVGpsTWXy0ICWBqBnYkwCWgEXP0gACPg/DfOdaleo607qdBliebAEnQh2JAntEkNqvhrIDXVo15AWDTqJM3kwSshjtMHAkDKzwLgmZzysKSqiF/McsYUSxix+OACBHTlh/U8B0KRqP8AtC1VolS6oDqEkWJDaUBWeRN/oTwzR6VNUwf46dSrqHOyVaRQEnob8sDZvhJqCsRmabimzz51MByigODqphWJJYgyJkD2w/BWe8c8JUWE5ejVNMzpqFWIJeFuSdTKLm25gA88Icl4F1fHUekASPXScXGxmCDIOx0x32O9FK4AUGdQ1CHRrATLKZYAc5gYZ5KsrMpr08vqj0+bUFGCeoVQNxMnEJ7GKuIcAy9FGNKt5rEGZRlIgH4Sw9X22xYMnmsiwchKNKmyksKtmexlkbQzdfgiDbtiNPEl3GilVKg3bSQ2lYhCAs2mAfTcmSSDjxfFdTLqFp/sdRIvFKosT6tLWi5+W2D3sRtT4Qq6KFJ6DIVpOfNABULUnRrIDMSvIi4kY2yPhpxqRERwatQrUVaLNoEEX8xfLBNoLDstzAeZ8eZlgdaDVO/oGkHsUYN9Ce04HyPi/No7BdI1El30KsiBcHTY9o6yMP8AXsQz4jRbL5iiMvqpVCIqzVo+YxsQFIOm8i7RI5GMMqaHL1F/eVlYqz1PNrUmQgyGk6mgkn+EbDYDFezvi2rXRhFMgAay5LGDNl1nTNrnTgfO+KmAVUo0KapoIBQM7wQQGcU1EGIIEHucO0Bc8hk5pqadKnoM6dWcYGJPIJC+3IY9xRV8V1TfyaJuf/sUuuw9Gw2+WMwZfwBZRnQKjup1AO3/ADKY+IqCx07jpEmIxNU4pVCsvmFAXnUNI6AGVMgzFtth2wv/AGa4pkQWKnQZkSQJYESDMWvPKecn+wKvmMFBYp6pAZVuRqYE6SsE3HQHlOJ3YGZ3MCtULOSWPlhZUAmREkat9id/livZviHl06k3LEqL87X+gODeIVNDJ6tbeYSyiJhCADMkHVeImPnhPnxNFmj+ItJ7ggfmcF62ABluIIss9MVexJH5YhznF3qOD5ahbAixgDpO3yjENFHkGLd+mCKlMqwApKdXwkSZ+XXGVNeGezMzkhTp6jA1jzKZm4g6SpHLtgDM8QCssmRp225kx9YvjzxHw6qNNTcGzXEqZsrDlHthXRy4JBZp5kHoO+NoxtWMtvhmr+/p5krSA9FNy4JVGJ9DkAzBjRIBiQcWPiuisa1QK+udShVVqcg6nOomXBgmCLSeuKlkc0jFSAIBW3sBH+X2w/TioGqULD4tZQnTYCdZERbf74afhSZPTzqp6jSGmYZzTEgC/wAIIUjY/mcHZWtQbUq5as7nWwPoXYAyEVdIUbwpsMKT4j9IadrA1EViIkgC0R2MycEVvEr6EZ9VzCVII1AQGVTAUrO4AAHKOaGTGt+6NQUakKq7lyDrMa7fBcrHXqZubW4dWqS6UaVNlX1AVC8DYEwWAsGPLqcAcP45sculP0rqLaBKAEAtcbA87kwJ64i4hxklQxi/xXS7Lb94gb0EX9JWT15YP6GRNlamsD0pqSb6kHrJIsBLdAYiAL4Lbw8IUa0TUwOlmAhRMmI0mTYHVfbqQNSr1szLCm9UKBdEsJJAHoFgTaPfqca57h+ZWkrGjWQAqdZVrzsokQDJFgJ5YEmA6rZTIoBpqFikB00iGWP51MAEwdQn54W52iqajSpFSSGEtqIWxMWn4tQmBY9sb5jgma06vIrBZAGqnEqZMt2kH1ERt1GFVXNV1OimGLEqqhAZJ2XbfeByM2xTTYhnUrlmnQzemAFiZmJBOw0jm09xOHC8XZdLs706JZknUPUQCTAQAgCNMAx3wgy/C828o9CrqDgOSD6SwBBexNh6uvqGA8x4dzYNQOD6CAV1hrswCkXg6iQet564STAe5jxP5rOtFUWm8As6qTAMg2IO/PsN8CZvM+Z+8q1WqspB9UQYIJkEzFjbcn5nENHw1mHoQaGhgT6ndEAUeonToLttE6vlzxLwjwfUq1H/AHqU1XWhZZIDhVYATdgSYJ5Q3aW0xlv4Z4uy4p+p1RQSEphCCFAJEwdNxcRPvyAGc8S01HoqV2LTMmREE+mCIExusRiscR8P1PNWmmtVc6QamkeoJrJmmTKiDcASYsME5fwLBUOxMrVLsGMByITSLEwTJmxiPc/YKPaGfyrwlXzV/jdl0As5Mt6ix0JsJjWeoGNc9Wy9JmZW1AwV1ulrRGx+o7bRgbi3hTyyXkuqy1jeAv8AGGYDlPoFtoO+G/AsnTXR/wDTpoZNQ1AvDwh1NqYreWgETA7kYMRCKpx6mT6tCbEAaSAb31IAzT0JA99h5Qq5mopWlReoG9Wry9lUyW1xCjrfbnGOgUmSmDopouogyFEyABY7iwFsSvxd/L0BvTER22jD/HY6Od0+F5ipobSy64K6abEMGjTZVIk94OCc94PzasoV0dm1B9LKWTTE61Krogfe3MYuQ4iwEAkAjTvy6e21sQDOG4mQTJ98UoKuhaKvT8GV9GoVFcamWBOoIpgsV7kAaVJO/th234b0WZVTMuVILPVZAABsEpqYYtNzJgDe5jBK1AoIHUn5kkn7nGNm2Y+ok4ah/AOgTif4Z0KCiM3VKlgGGgMVSDfSp9XqA+Rnlet53w3UoeW1FmcqwZvSNSEwySJIkzteCCL2JuH7ScR67yI5T1t1wOI6Qm4VXzLUgxFIklixqa9RYsSxbuTJxmHdLIKRIfSL2B2v/hxmDFhSGfHax/aaTNd6NhBENb4nH5Ly9V7284dmgVak7sNYI1/F6iXb1dtTkmN4UWEys4jWbSzj1tcyed9yB+QwKuZbyi7Qp0z7GJ2w9GbbCOMeDAwUpVQsPikOtt/TY3JJJk9IxV874ern0uIBMnTfsAOsCL9sPMl4xkXwYfEFJt4xD40xWzmlQMhCsh9M8oJHz6YhTPCpURFOhZkHaD+nbF345SpVlIsfzxzPO5dqblG+R7YThQJsslaqy66L6XDKVJa12vPWZghvbFSWqwJBPbDjg2cqLUDRrbYAjUNufbli8Zj8OKWYpiqlby6rKCQBKT0iZ7TvieONNopxaVsq/gzhPmV6AYwjVVnedIMn7AjHbl4Nw2mwdMtTLSCJDG4vPqJE94xSPCf4eVqFZHqVqTBZIALTOkgco3M4vB4e/LSfYj9cbQiFo1r5XKM4f9npgiBYRYDTECwEdAPzxJXSg7S1FLaSBEAOuoahEX0sV9gOgxA+UqC5Vvz/ACxD5h5yMVXwd2QZ/wAP5R9UUwocDWDLEtqLFwxMhuU+1rYJTKZZAgp0EGj4S81CNzYuTAkk+5nEDZnGn7SOuHSC2OBxp9hA9hGIHz7EgzJkGf8AqFgffC4115E40GYGE6DY4bjdTr9hhLxsmo9OrpDPTcGQBMFlnudyR0x6cz2398eiv2+2FQEmU1K1Um4dww9tCrf5g4j4u00iemlvmrBv0xn7V/03xBnKhamwAuRh0gsLepy98Q0VWmAqKFUcgIE4iepfbGn7QeQHe84KC2D8RZjVy5AJio0xyBRhfpvgk15xq+bPaceDMtibrwr+zTNpqR1/mUj6iMZkU0U6atuqqp9wAD743XMX3j541bN339sLK/BJG9RiTacRaG6Y0bN/5OI3zJ64pT8Bx9JWB+mIyDiE1T1x4L88PJk4hLDvjUe+ICQAJONGYdT9MLJjxCZPUYxe5wOz2kTjUt2ODJjxCFpd2+REYzEAc8hjMFjxGeefy2AaPVJETyue9uuKh4r46WXyqIJLbm8Ac/c4ZtmpqM9Zj5egAsSAwAOrQIA9RbTeP4SfZbWppWY02YsNAUQLKdVo6wqkzzLjaMZOXwVFVXMsn+uNxxozzwm4llDTYqeX37jDDL5cpRU6ZJvBEgcyW+1sF0hPQaON98L+IZgVIHMkDEFd3aDvJBLaQLdAAIGIy6UzqUau98Uhxq9j6jVFNdIg7Xw4peIyqqA0xIseeKPW4mT8Ig9entgIZuotgSMKMHdm/NyqSpHUMv40df4pwdS8dt1xySnxB+o+YwypZbMFQxVwhEhghgjscXtHOo2dVp+PWiRte888E0/HxFiTY9ZxzbheVrVGCUx7nko5lj/k4e1PB77rWHzU/oTibbNZ8cYpJdlxbxdQqfGo9xY/UYjfilGRFQQdpsZxWMv4Rb+Kt8lX9ScNF8MUFglDVPIuZj2Gw+mK2ZJDhPcY2UxfViBXa1vtgPO8SSmP3lRF7Mwn6TOCiroZ6uesX7Y3Rj/Nisf710C6orlixCjSpiSY3MYcMW2n/NsFUFhTHq3XG1MBj8X0wAyE88YQVBJNgCfoCcAf0S8VzVOgheowAAsJuzclHUk4U+FahqUGqP8AE1RyfsPoIjFLz3FalclnLRyAIAA6D/L4P4X4wFCkKa0tRE3LQLknYA/nh0ybVl31C2BM5xvL0jpeoqkcrk/QAn64pGf8WZiraRTXogj6sZP5YTg4aQOR0L/fHKfzN7+W2Ccv4nyrbVUB/wCqV/MRjmpGDuEPQBbzgxmAIEgdTvODEWTOjjMqwJUg9wZ/LG5qG39IxzjiyZYKDQJkm4uIHzwsXMMNmYexIwYjzOsVaxv9MQhiBvjmK8QqjapU/wDdv64c8A8T1FqKlVi6MYk3IJtIO5HY4TjQ1JWXXTa+2MVpAI640qEkb7YxakYys1onWpFj0xq7mRff++IRVMm3TGNX5mLYQzWpnoP9JxmIamkkn9cZhiBKtVQaKr66mkl7zNTaAJI6/Yk40yFOHJnQLsNXOJG8baxzjYdTiXIfualKoRLvSI8tblQBeJ2Mjb742XzGJPrptqeVW7Kp0sRO0SRc3km1oMUZiPNcFFdiL8oIBawF/lYnfrjTPJNJiCZsFQDZCI++HPA1JzNYNDaKDm4sGYhbT+fKw5YWVawAY22AI78gOo2wqYmVzL0NRAd2VVnnuegH64ytQUU4O5MgD9cSVVGppae4GI6uSIUNO+3ecaWQQ5TIsRMWO2D8tw6nXKK7eWZjUFB7XuO2Icuz2pgkydu+DMnkWkAkAttPXEuT7EWbh34eZek01NVY9GgL9Bv8zi2IQIAEDoLCOmEXBOKF6KyZK+k/kMMGz+Nk7NAplHKL41E4F/aTa+NHzY64LGHtmYxr+1dDbC5swvM4jWrzG22EUV3xl4ncu1CmxVVjWQYJbfTa8ARbmfbFTSr/AJGN+MuTmax61H//AKOBUGNUYvY64FfM0R/3F+xn9MdOCm9745PkM0aNRKgAOkyJ2mCP1w3q+N8w22hfZZ/MnEysqLSLVnpOZpRVIAV5hl3HJp62EYK4qwXL1WnZH/KP1xQqudmpSrMFd4BdSNIJDGJte0cuWGSce/amFOq4poQfQq6pIuNRJAAsYPI8sKmPJCjI5cvIVGZhFlUtH0FsaVstBIYaSNwbEe4MHFkqcWVBppgIgNlW3zPU9ziJUbPVFpLGsBiCf5QLifpbBkQVqpRj+2NMM+N8KNB9DumpdwpJv0kCJwqdu+LFZ7OPVaMb0cszC0fXE44bUj4Z9iMMLBKhnGpQ9Dgk8Lq7lGVRuxBgfPbHiZKrUnRTJUHcbdpJthdACNgrgtLVXpDf1j6C/wCmDaHhau2+hfdpP0WcNuEeH1oMHZwzCYAEATae9vbEuSKSfZYHnriMah7YX1+OgWUD3N/z2xrl+Lh2AIixiLDGVF5B7FjzxCzsZgz1v/kYlqOvK1v8++B1YX2jbnvhWi2jZadrn7YzGrZkzvjMFioPo5NUskKw0io8SxJUEqpNkEEfXbc404q+lZXXqMKArQTdmuSDzJM4ko1lYFQ6s0l20nbUbfkB8sD8SYimWH8JBvzAFx8wTh+EGn4do1TNuWEgsuqbyNer6QvPCLxFw8edUCNChyE/6gCRPaMWb8MsxrzYCmFVahMc4AQauW18G/ip4cZ1GapAfuhFRdpWZ1DrE37YmrQ/DnX+wqpgEgDub+5Ax5xWtoAQMGAHLrsfnhceJsYBYi/P+uN8xSlC07ERhV9M2T5esFQGRJv3sdhzGJtV1hiWiST7/wBMLcvQYgkCw3wdl20soNup7E4UvgmxzlqhoVwJ9LQCeUn/AAH5nFjO+K++Sar649DmxkDsPrthnkWJUarMLGR0+eHxy8LQVUrgb/QYhapqFrf5fGVKHMGR7jrjamINwelhy742sa2CtVxvl/EdFPQ6AmYJaSR7Qdt/8nErIhfTed7tYfLlgaqKQkuiuNrj5bHbBaCgLPeD6Naq75fNU4clglQMCCbkSJm88sAcQ8C5mjTaoWosigsStQbDoGAJ9hg1jRIH7kDbYsN5H5jEh4P5lNhSrEIbEEz0MEW3tirJop9KuR3B3B2Pvgmhlw59JjsZN+URuPfATCCRzE4deF8izuzxKoLztJkb9hJ94wSlirFRe/D3hmjTpI1SmarkXeFZVUWsrbchqIuSeWGlXhuWAKVKNJQVaJpqD0/gWZNrGxxH/vE+gLT00qeppd7CIgegXNgYkiemI/JRVIbzGa+lmUhORJJWVNukxjzJSk3bYxRx3wzRYFqFRgZA0lTcnluf69sUvN5arRqaaiFGsYYbjkRO47jHQF43TpKKmtzUU6dIEQpI3mQbWmBNtxgfjecpZygVCnUCWpgEnTvOm3pUx9j2ONePllF76EUmmwY3JHtER7GMG0M4tOw0knmFWY+hj/N8JqTmZBiL/Pp74fZLxNXVY16gOTqGH3GO6ySWpmqZHppHUw+L1QB7Eb+2F9UVkghamnkYb7WxFxPPGoQWCg3+FQv1gQcZlOOV6YC061RV/lViB9NsFlY6s3bjlSQXLEDYMbA9Y64J4fxYVcxT1em8T8j039sKuJ8RqVB63d4P8RJ/PB/hKt66gsPTqPsAZA+owpP9Qj2PX43TVyvqMHcwBHUWJt/kYN8sVEOlHEyBAJEjcAxe/wBiDyOAH41SViUp0lMRcE8r3cyZubnniSvnjTUNTZxO0iRED4W1G4MjuJ+fPn8QZWK/9j5hhIpORMSIImJsdQnEacOzCuJpupEG45dYmYwwyFQuTJBVfUVZtIjYm1hFtr7YZUS7qgAkFiAxYmLn0kHnzBtywvySCzTySRPpPzH26D3xG1IrvIvef8/LDDWoBhZ2BOnTHL1DrPXAtbLgVIZSCADF7n5H52+uEpHQqZ4+Vvv+X9MZjX9sHNPtP354zD2Xo04e8ujiYNIgkzMlwxmb3MnEXEsqqI4DGDTdo5zIUAE7TJ6Tt1xIuYC00iBAgne11PSYjA+frF1ZfSSV0EqbCXBvvJ7Thsxotf4aZZFqVIAkU0+8kn52w18TZlWR11k6QdVNSIiQJqEGQBsFm87GLIPBnDgKbEMVHm+XYwSAtSfULwbWw28S0qOXyxIVVLFaYMXgsGMtudpxfgqOV8e4EafrprNIkgTcg7wevbCzK5KrUAVQb8ztbvjqPAeG+bRq06x8wMVusyN9uhBFiDiq0guUqPSqGWpMQGOxU8784tGJk9WiZIVZQrSGgrqncyQZ+W+CczkqCgkMSxFh0PUyMT5HjWXRmYgkmfSsRB6GLYEqZhTdUJ9zJxi20Q3SGPCqlSnTkoWpn6SCL9sG0OIBqhtAYAx0I3+uFL8XfQqDUsCCNwR9JBxJkQzGVExcxgUqZSfg9GaAOw9v87Y1XNmYEbwcRAXBB6WJvbtzvgI1hPP2PPfHRdmqRtVceY53NhttHK3f9MaPVmnUBF4VhPYj+uNywUah84+3tzwNXEfDJGl1PuQCPy/LFLsUtAQeD7Ge8BhNzcb4M4DViqyE2dJEz/CxW3ywnqV5Dc7nvuoPvyxvw2ofPF/5ufacW1ozT2TZPg+vOvIHlo2szsQTIHcdewOLJS8QtSMo+iksWEQR0IiDPSPaIGKxU4jpDibuxDewJEYi4bQWpUuYWCSRjGdvs1Tx6LRR4KKmllYsXkkFl9N9iT29sFZrw3TVQBWOq5n0smrkBB52F/ocLhljPlqxixFzcEdrW64KpU1NPRUHpJlSSo9VllpuRB2j6Xxy5zvszEPEGqU9VOoAGWCCNJ32g7hT0Gx3HQzhFJlcwBKgEztsJ9r2xv4h4Qq0QVdWambRcMlpE9QY6zgalxPV8TwCAWAHOIj5RzONbuNktCTiKFK1RSIIZgR0vjzLVsa8TbTWI1K0gTBkSRcT2xBQYSfc461tEhOdzgIUBYufmO+BVqYJ9PUT16Y3NKkonUD2E/e1sM0hvsiAQ/GSo6gaj9JH54bUuH06dMurltSiCRpETzHU7YSg6iR1waeLjyRS0iAPi5m5P6gYTTYk0iCrXO5mOQN/oYwXWy5UKFq03UjUAs9L7gQeUYDXIalBDGTcCOUkf3wVQ4WdI0kggxYSLidt74jSFr4G5fia6SKqnX6QpAgADpyPOcNcumlDqB0OsqZBEyACJuDNtx88JKeUdFLFis+kiLE7wP8AJweKlJEKF4YQdIm7nkbgAAfc88YyW9BXrHiCJHwjRfVDajz9V4bePbEdUCFLFlECNREid4PIbG+FRzioQEIh1Ery9vcG/XB7V1emwLaakQFItIUwQbACAvPfriUnYJ0zdMiYvP1GPMKKfE6qiIYRy1AfbljMXRr+RfB2j01FJGRCxLA6gR6TqexkcrbxjdqFBiQ0qdUgrIgTIF7RF/riapQKspa7AhVCSdRa09BYRjdKUE6rEWM6ZE7Ajcj5ddsYWdFDPhY8mkxplSgrqS1QkaSaZXZV9Qgg7jCnxpnS7UQKvnXYkJ8I2AAAJv3MnG3BcyTlsyGB8sZig7WkhNJY2AvML9cL/FHEalSsjhTTXQAg5xKn18pJt2x0f6nPLshyHiatSlF9GuCXjVpmQCASACZ/iOBc9kGAKsrGpc6nEF1aCs+phuCZHXni1eDcuKlOo9M0yzKEIYE/CABqUENBv2JFsR1Mllgrs0K630ZdIWo1o9TH0iRHM7xGEv8AHYMojrlno/D5VVSQ2ok6v/GNvY40pcLRgdNVAwiBq3nlMAA9pwdnqFAj1Uapbm2u0nsNvbCb9wp+BiejEj8sFp9GQSMtXpgfu2I6j1XG+xMfPBnDuNhW2g7EGRI/rjzKcXZIKgoREBF+L3M3+eJ6nGwwI0PLEmTAuelpxD/4Og/NZkAkiL36Ebbx164jp5hT+fy/X/THlGoxplCgY2htyOcdTfG+X4Y7T6HBsDKxcEmcXGVrZqrZGpI5zY2+ftgWs5FQj+Fltc3IBm2w+W+GtPg9Y30MOXqEf64Q8Ty70qyFz8WyyLDa0cv740i1YSVITtUufnjFzZQhhuNsQ1nuffE2SyD1TCix/iO39/ljUxIxm/VqIBJN+874PTMeWSI5fb++Js0tDLLpHrqfxHn8uSfc98AVMyKqcgwmfbcQT9MRJWMYLxMzKgC0ew79cE5PPjXLv8Imb8iLDFbotLRODsuBN/hmPa8n7YylBILsd8Z4v5lODTAYiQ0b/wBeXO3bFapcRIESYPLDunTV1cXkAFZPISDzEdYxpmPBVVaD1fKzGlV1aiiKunqf3hP0Bw+PFKmFNiF60mcYtTfESoSQOuLnnvw5zFKlUdqKjQrMf36sRpEmAq3tPPG8pKPY1Fsqit2xsamMpC2J8vw2pVOmmupgCYBGw33Pth6RJDTzOkgjlgyhUov/AMxmU9YDfWL/ADwPX4TXT46VRfdTgQHBa8BosOWUKVCnWsQpixv/AIMEjLMjHzPSdoBlpHLtA3JsMIMvnIEXBBsQeXSPe+D8tmDOqZJ+ff8AvjCUWVBJ9j/K8OTUKhJQfxDXZukCBA6zM4g47kqCOPLdn1eqSCsD+WDYx1FjhVneIMeeIqvES8SAI+/ft8sRGMls1nJVQWcopVdLEM02ItblI/UY8GYYA6lDSCsm+4jflHLbGi51rRAsBN9v0+WMUwzW67T9v64u36YkPnnqfoT9zjzElWqCSQdIOw1bYzF7EXR+N0XdKlIPWKFtSTI17JGkCwEljzt0nEXGuNeY+oUUoliohW1Qq6je5HqBHtH1GVdJ+PVuCoUIotFwJJt1jA68LUKoUx8RAtEi3+mOV/Dp2XfwWoWhULmDUqQJI5LYXPIDbFa8QknOEC3wxtHeZmBy+eFlbieXRdL0vNaTIOwH/Sdx1MbmOgwrzXHWYysza7XIjb3NhfG+DcaMW1ZZfDYbLeZVclAYUKTZiDfUOcWIYc/cgyP4oQWca4bVzs3Kyi2KPn+L1WiX1E7hvV+e2IKvHXYXWnI5hYJ9+uJlxTfpLbZZM14mXWXvLWMjSCOh2wvz/EsuxJNNtUbgyJ64RjMF7R/bBb03ciFjvthfjUQSYQmZpgS3mgnYCIj3JxHVzimNKxp5lpJOAqlXqZI6xbGtCrNtYH/kBGLx0DZY8nnZqgyRqZbd5HMY6JXZQAWQG+6kkR22Iv1GObcGeklWk7eorJEKY1crWn5HFpq8WzNTd3QWMAxHQSLke/XGDjTOjh6Y6zToykxEKxB0lRIFhJAEG31xy7ifGatZ5CAWF9CyOsORIHzxbsy4Yeti8GBMG++5kTOF2fycDUpCsbAkKL+14nr2xpxtRHyJy6EtCjQpqtSr6mM+ief/AIgbdyYxFn/EjssUx5Yi5G/sDFh2GCn4AXvJB5kkMCYved8Js5knpmGFjseR9sbqUWYuMkgOcb0lJMDnbG6ZNyJAt1wVkMs2sQLgzcGIHM9sU2RQw4JkaSVJrsunSwBudLbCRHynEeXJpkgCTB5TY87Yj4wWB9bAtAmBHLa2/wDfA2U4qyNIi++oBvrOIlFvY38G1NxTKyVMi4MxBtBi+3TF0y3iKgaaq9TUNEEGIIiIhliI64qJzq1KYkBTcWiD/wCwIAnmLiRvhbSpMWifqB+mMVFPsuEnHo6Nlc1kBGinlxJu2mi0CO4lu9hg6rx2jJ/fKTHpOtRHaCpH3k45mcpsL/I2+d8bnLQbnA+OP02/JL4dDp8QytFrNlxAJZtAcsTHMXkQYtacBZv8RkAMBqhvcoqz76VWPvimrkOkEe+Nf2Q9MGEfRZS8GnE/HlZ4CHyxF7BiTIPNYEdvngOvxtKwivSSof5wIPtbb5fTEP7LaIx4eH6tx9LYpYkPL0U1MmblQT98aecySpsfvths+SYC027/ANsKMwvqN579cbReRk1R4zHnz2x6DbBuQRmQgHY7djjzO5cUyAwF/wCXb/XC9oGtWDLVIje22DMiC0kW3+/QYBfBvDGIPK454bWhLsJVqAENr1DeNp7YzGZjIOzFvSZ7/wBcZgyQ6Zds1kggMk25Df8AU9r4VVsuwUSGE79AJkAW73M4sVHhqIGL5olubMqC47jbfrgRgtSnArpVN9wRE26HHmxyidOLKfximAQ6meuEtZpJjnixcS8NVKdUeaQZHp0yRG3MDCLM0Spg2jHo8crRhyRpi95JiJPbnhonhDMnSSoXV/MwEe/9pw/8DZFRqrVELGQEbkP5iOR79pxb6vCjUQadKRvIvFjAIm9p1DrjHk56lihwgn2Vjg/BqFBZqAu8wWUWB6QwjqJHP2wVxoJUptpElAWBBvETGwB52GGXivxUFZKVGlRWkFGqEWSeYYmSDPS4nAuazK0HPkqrCzLqI1QwllNwCRtPPGLu7N/KOeeUziNBJG5/rg2lRIWHjYgekD6HcnE/FUamodY01S2kD+HnB7wRhUdIYeYSew/y2OnbVHI9aG/CGVGaT6YmD1mxg7dMWevnta/uzc7ajN/lePbmMUjLZoNVCqCqsQPUdUT2OLplf2emogFiOpUDnMDl7Yxmmmb8KYu/2K+vXUrBmEnREASIB3/TEnlQkPpc3uRHyEG/zwe/qEgnTa3Mja3X77dse5Lh7BoAlRzcGb8rE4i77N6S6AwwuBTABgCAIUR/5XNztjYUDpjT02P5CbfnvhiBDeoLMQQyqAQOY7fLGiU9JIWNrcx17H54VjoV1MsuzLE8oInlyxn7ByUAXgkX/MGcNahNtVSROwi3a+MV5Ikx0GkSR7/XFZMVCTM+DNUMGZv/AFj5iZxEvg5Jki17aiB7zHvi1UwWsGMbkCFvtcj7HHuWonUYaecEz95mMH5JfRfjj8Kc3hxlsNeibfrcDnhjl+DKFJIIjYWn7YsqgMY9I9vuOmB3QqSLQNyYH23Pvgc2wUEuhJSyQ5gg/O/0xL+xHt2m/wBd8N6VDkRblBg/Icsa08uokhie5JYfKP74VsqhUlB50wAORIH2HPG7aF6E87YZMoI+JY5/FP3AGIVzS7STPKdhtMWgdx0wrYUAZfLl5CL7ahafuftjapw2qgl4HQqJ/wBMNBWIMhW77D7k3x4+ZqsJFEuBuwb9B+eHbCit1uFF2JNR4P8ADpP9f0wO3hoE+l/lF/7/AExb8tS1eryoiLte3eRY/PBlStpWbAb/AAmw68o+uLXI0Q+OLKenhRkEw1xuZA98R+Q1IyULTIBILaRzjvgkeKK9JirpJU3DoHEdQSLe4wvq8dcktcIzXjaOg5bY6EvbOdvyhxS4VTzCk/szNHNFafnpH64M4T+HIcatdSjPJkLEfXSRhlkfG4CgDYbR0wWPHI6/fFWZi5vwuflmUI7owP0v+eMw3HjZeuMxOgtkT8BRoDjSBJ0gggHf542alRT0rqU2uAMZjMclHoCDxVUhUgyW1AMZmLSTipZ6lK6hsPSf0xmMxtxmHL0yz8CylRspRAYqg1ExA1XMydyPfBtTPqoIDMQBAEAADtABPzxmMxm1+zKj/jZVuInW+tBBvBFpjmcbrxBd2JNr++8HGYzDkgiyTJ00rUGWpYIQwZbETPuJ5Yq+cymiqyTIBse3fvjMZjbj7MuVKrN8tk2Z1VYJJEfnzxeBkY+Jbja62+i4zGYjmey+BaNxWBv5YCg3v3uBE/fBa1EIEKu9pB3+UYzGYwZuFICdwg7idvmMbZOil2LP2BjSRO8DHmMwh0Ls1mdLMIUEjeCZ57GQMC0OJoGAKCdrCJO02AjfpjMZikQx1TpITJUCBaO/TniWnQS+9pge256fI49xmJLNKWUWdQGk87Ltvc3ONa2XKmzTOwFtr2m2MxmADdcw1RVB0n7fpgTTWDHRTWdgfSPn/bGYzADJUy7kCXAO5sTP0I5e+PaKaxOqeUxpM3xmMwCNBRa8yI2BIhu9tvYjHiUqjD1KQL3DbewBxmMwAT08lG7E/PblMxviVFJttE3knbnfaO2MxmAD1KPmKZAZZgEk8uV9vyxqeFKaZTy5Ui49IHTHuMwN0SCp4eowStFFjpf5gGw9sSVOGUlWWUKvQIt4ncmTjMZgyZWKJqdOlFkU9yqyff04zGYzDtjx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9700" name="AutoShape 4" descr="data:image/jpeg;base64,/9j/4AAQSkZJRgABAQAAAQABAAD/2wCEAAkGBhISERUUExQWFRUWGBcZGBgXGRobHhwXHRoaFx0bFxwcHiYgGB4jHR4YHy8gIycpLC0sHR8xNTAqNSYrLCkBCQoKDgwOGg8PGiwkHRwsKSwpLCwsKSwpLCkpKSksLCksLCwpKSksLCksLCwsLCwsKSwsKSwsLCwsKSwsKSkpKf/AABEIALcBEwMBIgACEQEDEQH/xAAcAAACAgMBAQAAAAAAAAAAAAAEBQMGAAIHAQj/xABBEAACAQIEBAQEAwcBCAEFAAABAhEDIQAEEjEFQVFhBhMicTKBkaEHscEUI0JS0eHw8RUWFzNiY3KSwiRDU4Ky/8QAGQEAAwEBAQAAAAAAAAAAAAAAAAECAwQF/8QAJBEAAgICAwEAAgIDAAAAAAAAAAECERIhAzFBURMiYYEyQnH/2gAMAwEAAhEDEQA/AO2TjJxHUqhQSxAAEknYDe+FWb8VZemDLi0W6kiQPphN0FDmceNUA3tiicQ/EBmgZdGJBiY9JMwBJ9x9cVHiXi6q0E1NTAsIEabiTdTF+o6fLEPkLUDqdfxZlUiaog7MJK/UTg6jxCk5hHVj0DA/ljgNTNyfRKLfVDsZtysB+uGXDuOPQECoHBAlPUwjYTJgMOi3wZsWKO6Y4j+JXig1M2yA+in6B8tz9ZwblvEzlph6drtBAKgH+UGbxGqeeOc8arE1WJiSSdx79cJyvQif/aJx7S4gQd8JPMPUfUf1xujk7GfYg4mh2fQf4X+IPPyxpsZakR/6Hb6GR9MXWcfP/wCG/GamXquVj1JB1GBMgifvYRPXF04pn6LA1arvUqKdS3IUGLaArW99WKU9Dxs6ZONHrKIBIBO0kCedutscj41xah5VOtl1dHJkMrMTESSdTHTB/wBcQcT8YvmDSBfSRN1gwYi+oxcieW+HmGJ2WcR1c0i3ZlX3YD8zjjyeNFVNNekhvuZfWB/NLMV9hgTiXGcpWQaadOm0TABHsJmwmNsGYYnZqfFaLTFWmYEmGWw674XcQ8Z5SiupnJ5gBGJI2m4Ajv7Y5KfxFzS0lpJCmI1sxc2t6QbDbnOAs74hauT57NUgemXunWIgN88JzfgYnSv+LOWufLfT/DdZJvcrPpG1774jf8WqN9NJiABEsok8wQJiPfHLX4wiUzSCKQxBLESwHRSRbHnDaupii5Y1tzEOWg/zAbfPE5SBpHSj+MNMXNAwdhrEz3MRHtfBGV/FugQPMQqexPyiVBNvvjmXEaRptpOWFIwLkliJ25kLzwK1RASdpjc9ouDvP+mFnIMUdazP4uZZVkU3a8C6iT7TO3ScQ/8AF+jJ/dwN7tfsIiSfaR3xyE1IN1jaCCf/AJExjHztIAhkcsecmR8zvhOUvo8UdH/4n5jSYYMe1IT9jA+mFWY8f5ypJLVBN9KT6ZsAYIj2gYruQ4tUWh6RU8tSFZo0iTMDVeCf0tjep4hgBNBWIYAsRtBBgARy3JwtvtsKG75viGYWSzBBO9QAf/sGYnfqMKqozQOuW0rfWrwJG5U2J+WA/wDbtVDV1Kyk+siCN+gPaO+BK/F3NITPpJUAHlMknC66A6h4d/E0pRC1pqMB8TGDbqYOrlHPG2Z/Ek1hHmeQkiXpXaNtnBEDHJa9ZwxCk7GR7mOW/b5YLyHBalRmUsqMRqGokRESLAkNHbkZ2xTlLqxUXzN5g1KYqDOVaplgVcggESLMSbEdhAOBq3C2Sn537UgKrqCgHaNteqDPWL4qqeHqy5da+tIdSYgzHpEXgFiW23gSJGDOAcEfM04evTooQBBIWBsWYkQRsAAZJPIDCpej0NqORao5SrWXy1UMCJAa24kX+2Pc7lUpVKMMHV7F5UMqbEAzIteZFzz2wEngqv54RT5tJmID02UgptqEGY5xFuhAk6cX8GikvqevUdSNYK6UK9EHxz7pFjBwKK+DtDL9pyVP0DzFA2AIeBuPUCAfpjMKR4J/7hbuPMj7USO25xmCh2XniviDM1WFMgqCBC7aiRYt1Gxj6434VTy6AMV8yt/3NKqGHW59KxckHlbbAX7WUrF6n71gCGZ5jUeUqfTAkyNvvgrLJqY+b5bkdHG5gwoB5W2tz3virskO41V1UkVY9KqwaXplgCLpIX+WRfHOuNMiEU1DBlEEyPivq0iBAHaee+LlxRmXUU1BRS0tNRDLE/zAmRMHTN4vGK5l+HedXdqgACgkzHSAR2gTbngf0Qly+TLhFUaiTckG0GCYBgDaT1jDbh+RqgaUWmr/AP5Xgn2RZie5wTR4ll6GXZA4Vr33c9PcdtsKz4sooBS1u4a7ShVhP8s8hvjKTcuuhNhWYpZmkxZ6vmQQGUaJv84E/PFX43mqboX0JOxi9jzMcweY64a0DpeqFcSASASPUu8oTzi4GFdfh+mppYgo4Y6hsRG/Y7W64zit2SVbN06amFk7cxHcbX5YKyPDzWqUqaKQWdVHeTGBK2WbzCiqSVMERPzEcsdP8D+GqS0hXqV0XMAhgCVKhYkAWYB5jVqU6enPHY9I0jXbNj4NzdNihenSKtHqZxqX+dSB6hysZ7DBuX8N04dTmZcixBJDGCYGkMwEaTLCbkQN8PaQR3Zl8urVWkSUqMgU+sg6fL9LExqDDTIjabeZuhlQnm0qqLp3HkVEnmRq1LvBuxPvE4nYyq1+G5cwvmVKl/SVZBAtAZShg+zA22GF+b4NT1f8/V6iGCIzFF6yQoeLdMXHhtNq7VDRLo4BqSaFJVmBp0trlZ5FSTecNcvwbKUaYbM1X11CtRjUaKgqEBiS1MBpmBc2gYSbEyiZf8PalRlFOqtUEgHQVYqDsW0OwX5nkcMMl+GyvSaq1ZoBIVWK0dRFiJJqaL2gjDDPVaYdv3genJ0qaldm7aiv1Mx748bP0dYCpSoqdCqpOpgWYg1PiViOcCYjBkICqfhuXQ+XRdSNiHLqe+p9Oo72VI2vjzhng2gjBatN6hQozBBEh1YFZkhijgD0xfUCRaG1LOFNZ8x6sromi7KFH8xpsy6mn+Unl7nMz4j0oqrSRqNNkeHRKRlLxZ2Deq9lvGGAJxHwSHqE08q9KiqggRdmNoJZoW8k6miAN5x4fD9FFRRnEUAQQoGqCYHmNSqlAuoxqaOePOJ+JaWcQiq1fUWH7tCVTcH0yTP/AJb9ueA+HcDWr6EVBJknSSYU7L8iJxLQ7IeJcLoK6olGl6jHmPVLxbvoA6yZ5XtgMZFaagqJqD+IEMB6otY2iL4fN4UdEQ5l1QEIrBiNUs+kkAWsCu82wzzWSyuSp6npeY0CCxMENa1MRoFt4MdTgpjKXk+Eav3tTSVV9MODDHtdZ6725zhrSy2TpVGpsTWXy0ICWBqBnYkwCWgEXP0gACPg/DfOdaleo607qdBliebAEnQh2JAntEkNqvhrIDXVo15AWDTqJM3kwSshjtMHAkDKzwLgmZzysKSqiF/McsYUSxix+OACBHTlh/U8B0KRqP8AtC1VolS6oDqEkWJDaUBWeRN/oTwzR6VNUwf46dSrqHOyVaRQEnob8sDZvhJqCsRmabimzz51MByigODqphWJJYgyJkD2w/BWe8c8JUWE5ejVNMzpqFWIJeFuSdTKLm25gA88Icl4F1fHUekASPXScXGxmCDIOx0x32O9FK4AUGdQ1CHRrATLKZYAc5gYZ5KsrMpr08vqj0+bUFGCeoVQNxMnEJ7GKuIcAy9FGNKt5rEGZRlIgH4Sw9X22xYMnmsiwchKNKmyksKtmexlkbQzdfgiDbtiNPEl3GilVKg3bSQ2lYhCAs2mAfTcmSSDjxfFdTLqFp/sdRIvFKosT6tLWi5+W2D3sRtT4Qq6KFJ6DIVpOfNABULUnRrIDMSvIi4kY2yPhpxqRERwatQrUVaLNoEEX8xfLBNoLDstzAeZ8eZlgdaDVO/oGkHsUYN9Ce04HyPi/No7BdI1El30KsiBcHTY9o6yMP8AXsQz4jRbL5iiMvqpVCIqzVo+YxsQFIOm8i7RI5GMMqaHL1F/eVlYqz1PNrUmQgyGk6mgkn+EbDYDFezvi2rXRhFMgAay5LGDNl1nTNrnTgfO+KmAVUo0KapoIBQM7wQQGcU1EGIIEHucO0Bc8hk5pqadKnoM6dWcYGJPIJC+3IY9xRV8V1TfyaJuf/sUuuw9Gw2+WMwZfwBZRnQKjup1AO3/ADKY+IqCx07jpEmIxNU4pVCsvmFAXnUNI6AGVMgzFtth2wv/AGa4pkQWKnQZkSQJYESDMWvPKecn+wKvmMFBYp6pAZVuRqYE6SsE3HQHlOJ3YGZ3MCtULOSWPlhZUAmREkat9id/livZviHl06k3LEqL87X+gODeIVNDJ6tbeYSyiJhCADMkHVeImPnhPnxNFmj+ItJ7ggfmcF62ABluIIss9MVexJH5YhznF3qOD5ahbAixgDpO3yjENFHkGLd+mCKlMqwApKdXwkSZ+XXGVNeGezMzkhTp6jA1jzKZm4g6SpHLtgDM8QCssmRp225kx9YvjzxHw6qNNTcGzXEqZsrDlHthXRy4JBZp5kHoO+NoxtWMtvhmr+/p5krSA9FNy4JVGJ9DkAzBjRIBiQcWPiuisa1QK+udShVVqcg6nOomXBgmCLSeuKlkc0jFSAIBW3sBH+X2w/TioGqULD4tZQnTYCdZERbf74afhSZPTzqp6jSGmYZzTEgC/wAIIUjY/mcHZWtQbUq5as7nWwPoXYAyEVdIUbwpsMKT4j9IadrA1EViIkgC0R2MycEVvEr6EZ9VzCVII1AQGVTAUrO4AAHKOaGTGt+6NQUakKq7lyDrMa7fBcrHXqZubW4dWqS6UaVNlX1AVC8DYEwWAsGPLqcAcP45sculP0rqLaBKAEAtcbA87kwJ64i4hxklQxi/xXS7Lb94gb0EX9JWT15YP6GRNlamsD0pqSb6kHrJIsBLdAYiAL4Lbw8IUa0TUwOlmAhRMmI0mTYHVfbqQNSr1szLCm9UKBdEsJJAHoFgTaPfqca57h+ZWkrGjWQAqdZVrzsokQDJFgJ5YEmA6rZTIoBpqFikB00iGWP51MAEwdQn54W52iqajSpFSSGEtqIWxMWn4tQmBY9sb5jgma06vIrBZAGqnEqZMt2kH1ERt1GFVXNV1OimGLEqqhAZJ2XbfeByM2xTTYhnUrlmnQzemAFiZmJBOw0jm09xOHC8XZdLs706JZknUPUQCTAQAgCNMAx3wgy/C828o9CrqDgOSD6SwBBexNh6uvqGA8x4dzYNQOD6CAV1hrswCkXg6iQet564STAe5jxP5rOtFUWm8As6qTAMg2IO/PsN8CZvM+Z+8q1WqspB9UQYIJkEzFjbcn5nENHw1mHoQaGhgT6ndEAUeonToLttE6vlzxLwjwfUq1H/AHqU1XWhZZIDhVYATdgSYJ5Q3aW0xlv4Z4uy4p+p1RQSEphCCFAJEwdNxcRPvyAGc8S01HoqV2LTMmREE+mCIExusRiscR8P1PNWmmtVc6QamkeoJrJmmTKiDcASYsME5fwLBUOxMrVLsGMByITSLEwTJmxiPc/YKPaGfyrwlXzV/jdl0As5Mt6ix0JsJjWeoGNc9Wy9JmZW1AwV1ulrRGx+o7bRgbi3hTyyXkuqy1jeAv8AGGYDlPoFtoO+G/AsnTXR/wDTpoZNQ1AvDwh1NqYreWgETA7kYMRCKpx6mT6tCbEAaSAb31IAzT0JA99h5Qq5mopWlReoG9Wry9lUyW1xCjrfbnGOgUmSmDopouogyFEyABY7iwFsSvxd/L0BvTER22jD/HY6Od0+F5ipobSy64K6abEMGjTZVIk94OCc94PzasoV0dm1B9LKWTTE61Krogfe3MYuQ4iwEAkAjTvy6e21sQDOG4mQTJ98UoKuhaKvT8GV9GoVFcamWBOoIpgsV7kAaVJO/th234b0WZVTMuVILPVZAABsEpqYYtNzJgDe5jBK1AoIHUn5kkn7nGNm2Y+ok4ah/AOgTif4Z0KCiM3VKlgGGgMVSDfSp9XqA+Rnlet53w3UoeW1FmcqwZvSNSEwySJIkzteCCL2JuH7ScR67yI5T1t1wOI6Qm4VXzLUgxFIklixqa9RYsSxbuTJxmHdLIKRIfSL2B2v/hxmDFhSGfHax/aaTNd6NhBENb4nH5Ly9V7284dmgVak7sNYI1/F6iXb1dtTkmN4UWEys4jWbSzj1tcyed9yB+QwKuZbyi7Qp0z7GJ2w9GbbCOMeDAwUpVQsPikOtt/TY3JJJk9IxV874ern0uIBMnTfsAOsCL9sPMl4xkXwYfEFJt4xD40xWzmlQMhCsh9M8oJHz6YhTPCpURFOhZkHaD+nbF345SpVlIsfzxzPO5dqblG+R7YThQJsslaqy66L6XDKVJa12vPWZghvbFSWqwJBPbDjg2cqLUDRrbYAjUNufbli8Zj8OKWYpiqlby6rKCQBKT0iZ7TvieONNopxaVsq/gzhPmV6AYwjVVnedIMn7AjHbl4Nw2mwdMtTLSCJDG4vPqJE94xSPCf4eVqFZHqVqTBZIALTOkgco3M4vB4e/LSfYj9cbQiFo1r5XKM4f9npgiBYRYDTECwEdAPzxJXSg7S1FLaSBEAOuoahEX0sV9gOgxA+UqC5Vvz/ACxD5h5yMVXwd2QZ/wAP5R9UUwocDWDLEtqLFwxMhuU+1rYJTKZZAgp0EGj4S81CNzYuTAkk+5nEDZnGn7SOuHSC2OBxp9hA9hGIHz7EgzJkGf8AqFgffC4115E40GYGE6DY4bjdTr9hhLxsmo9OrpDPTcGQBMFlnudyR0x6cz2398eiv2+2FQEmU1K1Um4dww9tCrf5g4j4u00iemlvmrBv0xn7V/03xBnKhamwAuRh0gsLepy98Q0VWmAqKFUcgIE4iepfbGn7QeQHe84KC2D8RZjVy5AJio0xyBRhfpvgk15xq+bPaceDMtibrwr+zTNpqR1/mUj6iMZkU0U6atuqqp9wAD743XMX3j541bN339sLK/BJG9RiTacRaG6Y0bN/5OI3zJ64pT8Bx9JWB+mIyDiE1T1x4L88PJk4hLDvjUe+ICQAJONGYdT9MLJjxCZPUYxe5wOz2kTjUt2ODJjxCFpd2+REYzEAc8hjMFjxGeefy2AaPVJETyue9uuKh4r46WXyqIJLbm8Ac/c4ZtmpqM9Zj5egAsSAwAOrQIA9RbTeP4SfZbWppWY02YsNAUQLKdVo6wqkzzLjaMZOXwVFVXMsn+uNxxozzwm4llDTYqeX37jDDL5cpRU6ZJvBEgcyW+1sF0hPQaON98L+IZgVIHMkDEFd3aDvJBLaQLdAAIGIy6UzqUau98Uhxq9j6jVFNdIg7Xw4peIyqqA0xIseeKPW4mT8Ig9entgIZuotgSMKMHdm/NyqSpHUMv40df4pwdS8dt1xySnxB+o+YwypZbMFQxVwhEhghgjscXtHOo2dVp+PWiRte888E0/HxFiTY9ZxzbheVrVGCUx7nko5lj/k4e1PB77rWHzU/oTibbNZ8cYpJdlxbxdQqfGo9xY/UYjfilGRFQQdpsZxWMv4Rb+Kt8lX9ScNF8MUFglDVPIuZj2Gw+mK2ZJDhPcY2UxfViBXa1vtgPO8SSmP3lRF7Mwn6TOCiroZ6uesX7Y3Rj/Nisf710C6orlixCjSpiSY3MYcMW2n/NsFUFhTHq3XG1MBj8X0wAyE88YQVBJNgCfoCcAf0S8VzVOgheowAAsJuzclHUk4U+FahqUGqP8AE1RyfsPoIjFLz3FalclnLRyAIAA6D/L4P4X4wFCkKa0tRE3LQLknYA/nh0ybVl31C2BM5xvL0jpeoqkcrk/QAn64pGf8WZiraRTXogj6sZP5YTg4aQOR0L/fHKfzN7+W2Ccv4nyrbVUB/wCqV/MRjmpGDuEPQBbzgxmAIEgdTvODEWTOjjMqwJUg9wZ/LG5qG39IxzjiyZYKDQJkm4uIHzwsXMMNmYexIwYjzOsVaxv9MQhiBvjmK8QqjapU/wDdv64c8A8T1FqKlVi6MYk3IJtIO5HY4TjQ1JWXXTa+2MVpAI640qEkb7YxakYys1onWpFj0xq7mRff++IRVMm3TGNX5mLYQzWpnoP9JxmIamkkn9cZhiBKtVQaKr66mkl7zNTaAJI6/Yk40yFOHJnQLsNXOJG8baxzjYdTiXIfualKoRLvSI8tblQBeJ2Mjb742XzGJPrptqeVW7Kp0sRO0SRc3km1oMUZiPNcFFdiL8oIBawF/lYnfrjTPJNJiCZsFQDZCI++HPA1JzNYNDaKDm4sGYhbT+fKw5YWVawAY22AI78gOo2wqYmVzL0NRAd2VVnnuegH64ytQUU4O5MgD9cSVVGppae4GI6uSIUNO+3ecaWQQ5TIsRMWO2D8tw6nXKK7eWZjUFB7XuO2Icuz2pgkydu+DMnkWkAkAttPXEuT7EWbh34eZek01NVY9GgL9Bv8zi2IQIAEDoLCOmEXBOKF6KyZK+k/kMMGz+Nk7NAplHKL41E4F/aTa+NHzY64LGHtmYxr+1dDbC5swvM4jWrzG22EUV3xl4ncu1CmxVVjWQYJbfTa8ARbmfbFTSr/AJGN+MuTmax61H//AKOBUGNUYvY64FfM0R/3F+xn9MdOCm9745PkM0aNRKgAOkyJ2mCP1w3q+N8w22hfZZ/MnEysqLSLVnpOZpRVIAV5hl3HJp62EYK4qwXL1WnZH/KP1xQqudmpSrMFd4BdSNIJDGJte0cuWGSce/amFOq4poQfQq6pIuNRJAAsYPI8sKmPJCjI5cvIVGZhFlUtH0FsaVstBIYaSNwbEe4MHFkqcWVBppgIgNlW3zPU9ziJUbPVFpLGsBiCf5QLifpbBkQVqpRj+2NMM+N8KNB9DumpdwpJv0kCJwqdu+LFZ7OPVaMb0cszC0fXE44bUj4Z9iMMLBKhnGpQ9Dgk8Lq7lGVRuxBgfPbHiZKrUnRTJUHcbdpJthdACNgrgtLVXpDf1j6C/wCmDaHhau2+hfdpP0WcNuEeH1oMHZwzCYAEATae9vbEuSKSfZYHnriMah7YX1+OgWUD3N/z2xrl+Lh2AIixiLDGVF5B7FjzxCzsZgz1v/kYlqOvK1v8++B1YX2jbnvhWi2jZadrn7YzGrZkzvjMFioPo5NUskKw0io8SxJUEqpNkEEfXbc404q+lZXXqMKArQTdmuSDzJM4ko1lYFQ6s0l20nbUbfkB8sD8SYimWH8JBvzAFx8wTh+EGn4do1TNuWEgsuqbyNer6QvPCLxFw8edUCNChyE/6gCRPaMWb8MsxrzYCmFVahMc4AQauW18G/ip4cZ1GapAfuhFRdpWZ1DrE37YmrQ/DnX+wqpgEgDub+5Ax5xWtoAQMGAHLrsfnhceJsYBYi/P+uN8xSlC07ERhV9M2T5esFQGRJv3sdhzGJtV1hiWiST7/wBMLcvQYgkCw3wdl20soNup7E4UvgmxzlqhoVwJ9LQCeUn/AAH5nFjO+K++Sar649DmxkDsPrthnkWJUarMLGR0+eHxy8LQVUrgb/QYhapqFrf5fGVKHMGR7jrjamINwelhy742sa2CtVxvl/EdFPQ6AmYJaSR7Qdt/8nErIhfTed7tYfLlgaqKQkuiuNrj5bHbBaCgLPeD6Naq75fNU4clglQMCCbkSJm88sAcQ8C5mjTaoWosigsStQbDoGAJ9hg1jRIH7kDbYsN5H5jEh4P5lNhSrEIbEEz0MEW3tirJop9KuR3B3B2Pvgmhlw59JjsZN+URuPfATCCRzE4deF8izuzxKoLztJkb9hJ94wSlirFRe/D3hmjTpI1SmarkXeFZVUWsrbchqIuSeWGlXhuWAKVKNJQVaJpqD0/gWZNrGxxH/vE+gLT00qeppd7CIgegXNgYkiemI/JRVIbzGa+lmUhORJJWVNukxjzJSk3bYxRx3wzRYFqFRgZA0lTcnluf69sUvN5arRqaaiFGsYYbjkRO47jHQF43TpKKmtzUU6dIEQpI3mQbWmBNtxgfjecpZygVCnUCWpgEnTvOm3pUx9j2ONePllF76EUmmwY3JHtER7GMG0M4tOw0knmFWY+hj/N8JqTmZBiL/Pp74fZLxNXVY16gOTqGH3GO6ySWpmqZHppHUw+L1QB7Eb+2F9UVkghamnkYb7WxFxPPGoQWCg3+FQv1gQcZlOOV6YC061RV/lViB9NsFlY6s3bjlSQXLEDYMbA9Y64J4fxYVcxT1em8T8j039sKuJ8RqVB63d4P8RJ/PB/hKt66gsPTqPsAZA+owpP9Qj2PX43TVyvqMHcwBHUWJt/kYN8sVEOlHEyBAJEjcAxe/wBiDyOAH41SViUp0lMRcE8r3cyZubnniSvnjTUNTZxO0iRED4W1G4MjuJ+fPn8QZWK/9j5hhIpORMSIImJsdQnEacOzCuJpupEG45dYmYwwyFQuTJBVfUVZtIjYm1hFtr7YZUS7qgAkFiAxYmLn0kHnzBtywvySCzTySRPpPzH26D3xG1IrvIvef8/LDDWoBhZ2BOnTHL1DrPXAtbLgVIZSCADF7n5H52+uEpHQqZ4+Vvv+X9MZjX9sHNPtP354zD2Xo04e8ujiYNIgkzMlwxmb3MnEXEsqqI4DGDTdo5zIUAE7TJ6Tt1xIuYC00iBAgne11PSYjA+frF1ZfSSV0EqbCXBvvJ7Thsxotf4aZZFqVIAkU0+8kn52w18TZlWR11k6QdVNSIiQJqEGQBsFm87GLIPBnDgKbEMVHm+XYwSAtSfULwbWw28S0qOXyxIVVLFaYMXgsGMtudpxfgqOV8e4EafrprNIkgTcg7wevbCzK5KrUAVQb8ztbvjqPAeG+bRq06x8wMVusyN9uhBFiDiq0guUqPSqGWpMQGOxU8784tGJk9WiZIVZQrSGgrqncyQZ+W+CczkqCgkMSxFh0PUyMT5HjWXRmYgkmfSsRB6GLYEqZhTdUJ9zJxi20Q3SGPCqlSnTkoWpn6SCL9sG0OIBqhtAYAx0I3+uFL8XfQqDUsCCNwR9JBxJkQzGVExcxgUqZSfg9GaAOw9v87Y1XNmYEbwcRAXBB6WJvbtzvgI1hPP2PPfHRdmqRtVceY53NhttHK3f9MaPVmnUBF4VhPYj+uNywUah84+3tzwNXEfDJGl1PuQCPy/LFLsUtAQeD7Ge8BhNzcb4M4DViqyE2dJEz/CxW3ywnqV5Dc7nvuoPvyxvw2ofPF/5ufacW1ozT2TZPg+vOvIHlo2szsQTIHcdewOLJS8QtSMo+iksWEQR0IiDPSPaIGKxU4jpDibuxDewJEYi4bQWpUuYWCSRjGdvs1Tx6LRR4KKmllYsXkkFl9N9iT29sFZrw3TVQBWOq5n0smrkBB52F/ocLhljPlqxixFzcEdrW64KpU1NPRUHpJlSSo9VllpuRB2j6Xxy5zvszEPEGqU9VOoAGWCCNJ32g7hT0Gx3HQzhFJlcwBKgEztsJ9r2xv4h4Qq0QVdWambRcMlpE9QY6zgalxPV8TwCAWAHOIj5RzONbuNktCTiKFK1RSIIZgR0vjzLVsa8TbTWI1K0gTBkSRcT2xBQYSfc461tEhOdzgIUBYufmO+BVqYJ9PUT16Y3NKkonUD2E/e1sM0hvsiAQ/GSo6gaj9JH54bUuH06dMurltSiCRpETzHU7YSg6iR1waeLjyRS0iAPi5m5P6gYTTYk0iCrXO5mOQN/oYwXWy5UKFq03UjUAs9L7gQeUYDXIalBDGTcCOUkf3wVQ4WdI0kggxYSLidt74jSFr4G5fia6SKqnX6QpAgADpyPOcNcumlDqB0OsqZBEyACJuDNtx88JKeUdFLFis+kiLE7wP8AJweKlJEKF4YQdIm7nkbgAAfc88YyW9BXrHiCJHwjRfVDajz9V4bePbEdUCFLFlECNREid4PIbG+FRzioQEIh1Ery9vcG/XB7V1emwLaakQFItIUwQbACAvPfriUnYJ0zdMiYvP1GPMKKfE6qiIYRy1AfbljMXRr+RfB2j01FJGRCxLA6gR6TqexkcrbxjdqFBiQ0qdUgrIgTIF7RF/riapQKspa7AhVCSdRa09BYRjdKUE6rEWM6ZE7Ajcj5ddsYWdFDPhY8mkxplSgrqS1QkaSaZXZV9Qgg7jCnxpnS7UQKvnXYkJ8I2AAAJv3MnG3BcyTlsyGB8sZig7WkhNJY2AvML9cL/FHEalSsjhTTXQAg5xKn18pJt2x0f6nPLshyHiatSlF9GuCXjVpmQCASACZ/iOBc9kGAKsrGpc6nEF1aCs+phuCZHXni1eDcuKlOo9M0yzKEIYE/CABqUENBv2JFsR1Mllgrs0K630ZdIWo1o9TH0iRHM7xGEv8AHYMojrlno/D5VVSQ2ok6v/GNvY40pcLRgdNVAwiBq3nlMAA9pwdnqFAj1Uapbm2u0nsNvbCb9wp+BiejEj8sFp9GQSMtXpgfu2I6j1XG+xMfPBnDuNhW2g7EGRI/rjzKcXZIKgoREBF+L3M3+eJ6nGwwI0PLEmTAuelpxD/4Og/NZkAkiL36Ebbx164jp5hT+fy/X/THlGoxplCgY2htyOcdTfG+X4Y7T6HBsDKxcEmcXGVrZqrZGpI5zY2+ftgWs5FQj+Fltc3IBm2w+W+GtPg9Y30MOXqEf64Q8Ty70qyFz8WyyLDa0cv740i1YSVITtUufnjFzZQhhuNsQ1nuffE2SyD1TCix/iO39/ljUxIxm/VqIBJN+874PTMeWSI5fb++Js0tDLLpHrqfxHn8uSfc98AVMyKqcgwmfbcQT9MRJWMYLxMzKgC0ew79cE5PPjXLv8Imb8iLDFbotLRODsuBN/hmPa8n7YylBILsd8Z4v5lODTAYiQ0b/wBeXO3bFapcRIESYPLDunTV1cXkAFZPISDzEdYxpmPBVVaD1fKzGlV1aiiKunqf3hP0Bw+PFKmFNiF60mcYtTfESoSQOuLnnvw5zFKlUdqKjQrMf36sRpEmAq3tPPG8pKPY1Fsqit2xsamMpC2J8vw2pVOmmupgCYBGw33Pth6RJDTzOkgjlgyhUov/AMxmU9YDfWL/ADwPX4TXT46VRfdTgQHBa8BosOWUKVCnWsQpixv/AIMEjLMjHzPSdoBlpHLtA3JsMIMvnIEXBBsQeXSPe+D8tmDOqZJ+ff8AvjCUWVBJ9j/K8OTUKhJQfxDXZukCBA6zM4g47kqCOPLdn1eqSCsD+WDYx1FjhVneIMeeIqvES8SAI+/ft8sRGMls1nJVQWcopVdLEM02ItblI/UY8GYYA6lDSCsm+4jflHLbGi51rRAsBN9v0+WMUwzW67T9v64u36YkPnnqfoT9zjzElWqCSQdIOw1bYzF7EXR+N0XdKlIPWKFtSTI17JGkCwEljzt0nEXGuNeY+oUUoliohW1Qq6je5HqBHtH1GVdJ+PVuCoUIotFwJJt1jA68LUKoUx8RAtEi3+mOV/Dp2XfwWoWhULmDUqQJI5LYXPIDbFa8QknOEC3wxtHeZmBy+eFlbieXRdL0vNaTIOwH/Sdx1MbmOgwrzXHWYysza7XIjb3NhfG+DcaMW1ZZfDYbLeZVclAYUKTZiDfUOcWIYc/cgyP4oQWca4bVzs3Kyi2KPn+L1WiX1E7hvV+e2IKvHXYXWnI5hYJ9+uJlxTfpLbZZM14mXWXvLWMjSCOh2wvz/EsuxJNNtUbgyJ64RjMF7R/bBb03ciFjvthfjUQSYQmZpgS3mgnYCIj3JxHVzimNKxp5lpJOAqlXqZI6xbGtCrNtYH/kBGLx0DZY8nnZqgyRqZbd5HMY6JXZQAWQG+6kkR22Iv1GObcGeklWk7eorJEKY1crWn5HFpq8WzNTd3QWMAxHQSLke/XGDjTOjh6Y6zToykxEKxB0lRIFhJAEG31xy7ifGatZ5CAWF9CyOsORIHzxbsy4Yeti8GBMG++5kTOF2fycDUpCsbAkKL+14nr2xpxtRHyJy6EtCjQpqtSr6mM+ief/AIgbdyYxFn/EjssUx5Yi5G/sDFh2GCn4AXvJB5kkMCYved8Js5knpmGFjseR9sbqUWYuMkgOcb0lJMDnbG6ZNyJAt1wVkMs2sQLgzcGIHM9sU2RQw4JkaSVJrsunSwBudLbCRHynEeXJpkgCTB5TY87Yj4wWB9bAtAmBHLa2/wDfA2U4qyNIi++oBvrOIlFvY38G1NxTKyVMi4MxBtBi+3TF0y3iKgaaq9TUNEEGIIiIhliI64qJzq1KYkBTcWiD/wCwIAnmLiRvhbSpMWifqB+mMVFPsuEnHo6Nlc1kBGinlxJu2mi0CO4lu9hg6rx2jJ/fKTHpOtRHaCpH3k45mcpsL/I2+d8bnLQbnA+OP02/JL4dDp8QytFrNlxAJZtAcsTHMXkQYtacBZv8RkAMBqhvcoqz76VWPvimrkOkEe+Nf2Q9MGEfRZS8GnE/HlZ4CHyxF7BiTIPNYEdvngOvxtKwivSSof5wIPtbb5fTEP7LaIx4eH6tx9LYpYkPL0U1MmblQT98aecySpsfvths+SYC027/ANsKMwvqN579cbReRk1R4zHnz2x6DbBuQRmQgHY7djjzO5cUyAwF/wCXb/XC9oGtWDLVIje22DMiC0kW3+/QYBfBvDGIPK454bWhLsJVqAENr1DeNp7YzGZjIOzFvSZ7/wBcZgyQ6Zds1kggMk25Df8AU9r4VVsuwUSGE79AJkAW73M4sVHhqIGL5olubMqC47jbfrgRgtSnArpVN9wRE26HHmxyidOLKfximAQ6meuEtZpJjnixcS8NVKdUeaQZHp0yRG3MDCLM0Spg2jHo8crRhyRpi95JiJPbnhonhDMnSSoXV/MwEe/9pw/8DZFRqrVELGQEbkP5iOR79pxb6vCjUQadKRvIvFjAIm9p1DrjHk56lihwgn2Vjg/BqFBZqAu8wWUWB6QwjqJHP2wVxoJUptpElAWBBvETGwB52GGXivxUFZKVGlRWkFGqEWSeYYmSDPS4nAuazK0HPkqrCzLqI1QwllNwCRtPPGLu7N/KOeeUziNBJG5/rg2lRIWHjYgekD6HcnE/FUamodY01S2kD+HnB7wRhUdIYeYSew/y2OnbVHI9aG/CGVGaT6YmD1mxg7dMWevnta/uzc7ajN/lePbmMUjLZoNVCqCqsQPUdUT2OLplf2emogFiOpUDnMDl7Yxmmmb8KYu/2K+vXUrBmEnREASIB3/TEnlQkPpc3uRHyEG/zwe/qEgnTa3Mja3X77dse5Lh7BoAlRzcGb8rE4i77N6S6AwwuBTABgCAIUR/5XNztjYUDpjT02P5CbfnvhiBDeoLMQQyqAQOY7fLGiU9JIWNrcx17H54VjoV1MsuzLE8oInlyxn7ByUAXgkX/MGcNahNtVSROwi3a+MV5Ikx0GkSR7/XFZMVCTM+DNUMGZv/AFj5iZxEvg5Jki17aiB7zHvi1UwWsGMbkCFvtcj7HHuWonUYaecEz95mMH5JfRfjj8Kc3hxlsNeibfrcDnhjl+DKFJIIjYWn7YsqgMY9I9vuOmB3QqSLQNyYH23Pvgc2wUEuhJSyQ5gg/O/0xL+xHt2m/wBd8N6VDkRblBg/Icsa08uokhie5JYfKP74VsqhUlB50wAORIH2HPG7aF6E87YZMoI+JY5/FP3AGIVzS7STPKdhtMWgdx0wrYUAZfLl5CL7ahafuftjapw2qgl4HQqJ/wBMNBWIMhW77D7k3x4+ZqsJFEuBuwb9B+eHbCit1uFF2JNR4P8ADpP9f0wO3hoE+l/lF/7/AExb8tS1eryoiLte3eRY/PBlStpWbAb/AAmw68o+uLXI0Q+OLKenhRkEw1xuZA98R+Q1IyULTIBILaRzjvgkeKK9JirpJU3DoHEdQSLe4wvq8dcktcIzXjaOg5bY6EvbOdvyhxS4VTzCk/szNHNFafnpH64M4T+HIcatdSjPJkLEfXSRhlkfG4CgDYbR0wWPHI6/fFWZi5vwuflmUI7owP0v+eMw3HjZeuMxOgtkT8BRoDjSBJ0gggHf542alRT0rqU2uAMZjMclHoCDxVUhUgyW1AMZmLSTipZ6lK6hsPSf0xmMxtxmHL0yz8CylRspRAYqg1ExA1XMydyPfBtTPqoIDMQBAEAADtABPzxmMxm1+zKj/jZVuInW+tBBvBFpjmcbrxBd2JNr++8HGYzDkgiyTJ00rUGWpYIQwZbETPuJ5Yq+cymiqyTIBse3fvjMZjbj7MuVKrN8tk2Z1VYJJEfnzxeBkY+Jbja62+i4zGYjmey+BaNxWBv5YCg3v3uBE/fBa1EIEKu9pB3+UYzGYwZuFICdwg7idvmMbZOil2LP2BjSRO8DHmMwh0Ls1mdLMIUEjeCZ57GQMC0OJoGAKCdrCJO02AjfpjMZikQx1TpITJUCBaO/TniWnQS+9pge256fI49xmJLNKWUWdQGk87Ltvc3ONa2XKmzTOwFtr2m2MxmADdcw1RVB0n7fpgTTWDHRTWdgfSPn/bGYzADJUy7kCXAO5sTP0I5e+PaKaxOqeUxpM3xmMwCNBRa8yI2BIhu9tvYjHiUqjD1KQL3DbewBxmMwAT08lG7E/PblMxviVFJttE3knbnfaO2MxmAD1KPmKZAZZgEk8uV9vyxqeFKaZTy5Ui49IHTHuMwN0SCp4eowStFFjpf5gGw9sSVOGUlWWUKvQIt4ncmTjMZgyZWKJqdOlFkU9yqyff04zGYzDtjxR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9702" name="Picture 6" descr="http://operativno.ua/images/userimages/articles/a1650e0ff23bd603954ec114eeb18d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9251"/>
            <a:ext cx="9144000" cy="55099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4340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Українські</a:t>
            </a: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Збройні Сили покликані охороняти незалежність рідної землі. 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chool7.osvitakp.com.ua/news/data/upimages/23lyut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izgir.com.ua/wp-content/uploads/post_images/army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7037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forumimage.ru/uploads/20091206/12600938083969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21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class.ua/portal/webmate/media/news/04.12.09/Fir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30"/>
          <a:stretch/>
        </p:blipFill>
        <p:spPr bwMode="auto">
          <a:xfrm>
            <a:off x="0" y="1325"/>
            <a:ext cx="9144000" cy="685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7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/>
          <a:stretch/>
        </p:blipFill>
        <p:spPr bwMode="auto">
          <a:xfrm>
            <a:off x="-11113" y="0"/>
            <a:ext cx="91551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97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47" y="1276"/>
            <a:ext cx="9164847" cy="6856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8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Рада продлила срок военной службы по контракту  | Украина | СЕГОД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10" y="116632"/>
            <a:ext cx="8808977" cy="6606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04645" y="908720"/>
            <a:ext cx="8671821" cy="5688631"/>
            <a:chOff x="204645" y="1268760"/>
            <a:chExt cx="8671821" cy="5328591"/>
          </a:xfrm>
        </p:grpSpPr>
        <p:pic>
          <p:nvPicPr>
            <p:cNvPr id="5" name="Picture 3" descr="C:\Documents and Settings\User\Мои документы\Мои рисунки\046e0b246e2c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994" y="1268760"/>
              <a:ext cx="4248472" cy="25922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C:\Documents and Settings\User\Мои документы\Мои рисунки\1232685_123187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45" y="3884066"/>
              <a:ext cx="4423350" cy="27132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C:\Documents and Settings\User\Мои документы\Мои рисунки\1318318541_67234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994" y="3866926"/>
              <a:ext cx="4248472" cy="27304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Documents and Settings\User\Мои документы\Мои рисунки\efdcc26-t84-4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92488" cy="2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238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рас\Pictures\An-12Uk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76464" cy="24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рас\Pictures\MiG-29-2008-UkrainianFalcon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504476" cy="243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Тарас\Pictures\2012-12-03-9592-443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7646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Тарас\Pictures\415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46089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86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рас\Pictures\indep0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17646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Тарас\Pictures\1349762055_2012-10-08-9276-429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74" y="1052736"/>
            <a:ext cx="44784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Тарас\Pictures\vi07pq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10" y="3645024"/>
            <a:ext cx="417107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Тарас\Pictures\0_6ef84_4422dd29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446449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41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44</Words>
  <Application>Microsoft Office PowerPoint</Application>
  <PresentationFormat>Экран (4:3)</PresentationFormat>
  <Paragraphs>11</Paragraphs>
  <Slides>47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Вика</cp:lastModifiedBy>
  <cp:revision>13</cp:revision>
  <dcterms:created xsi:type="dcterms:W3CDTF">2011-12-02T14:21:40Z</dcterms:created>
  <dcterms:modified xsi:type="dcterms:W3CDTF">2013-10-21T10:10:41Z</dcterms:modified>
</cp:coreProperties>
</file>