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ГЕНЕРАТОР ЗМІННОГО СТРУМУ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31683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струму </a:t>
            </a:r>
            <a:r>
              <a:rPr lang="ru-RU" dirty="0"/>
              <a:t>– </a:t>
            </a:r>
            <a:r>
              <a:rPr lang="ru-RU" dirty="0" err="1"/>
              <a:t>електрична</a:t>
            </a:r>
            <a:r>
              <a:rPr lang="ru-RU" dirty="0"/>
              <a:t> машина, в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електричну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генераторів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обертове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84" y="3212976"/>
            <a:ext cx="20025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4473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Автомоб</a:t>
            </a:r>
            <a:r>
              <a:rPr lang="uk-UA" dirty="0" err="1" smtClean="0"/>
              <a:t>ільні</a:t>
            </a:r>
            <a:r>
              <a:rPr lang="uk-UA" dirty="0" smtClean="0"/>
              <a:t> г</a:t>
            </a:r>
            <a:r>
              <a:rPr lang="ru-RU" dirty="0" err="1" smtClean="0"/>
              <a:t>енератори</a:t>
            </a:r>
            <a:r>
              <a:rPr lang="ru-RU" dirty="0" smtClean="0"/>
              <a:t> </a:t>
            </a:r>
            <a:r>
              <a:rPr lang="ru-RU" dirty="0" err="1"/>
              <a:t>змінного</a:t>
            </a:r>
            <a:r>
              <a:rPr lang="ru-RU" dirty="0"/>
              <a:t> </a:t>
            </a:r>
            <a:r>
              <a:rPr lang="ru-RU" dirty="0" smtClean="0"/>
              <a:t>струму.</a:t>
            </a:r>
          </a:p>
        </p:txBody>
      </p:sp>
    </p:spTree>
    <p:extLst>
      <p:ext uri="{BB962C8B-B14F-4D97-AF65-F5344CB8AC3E}">
        <p14:creationId xmlns:p14="http://schemas.microsoft.com/office/powerpoint/2010/main" val="29291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33256"/>
            <a:ext cx="7241232" cy="6675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</a:t>
            </a:r>
            <a:r>
              <a:rPr lang="ru-RU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найпрос</a:t>
            </a:r>
            <a:r>
              <a:rPr lang="uk-UA" sz="3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тішого</a:t>
            </a:r>
            <a:r>
              <a:rPr lang="uk-UA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генератора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8200"/>
            <a:ext cx="4536504" cy="2806824"/>
          </a:xfr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 – </a:t>
            </a:r>
            <a:r>
              <a:rPr lang="ru-RU" dirty="0" err="1"/>
              <a:t>індуктор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– </a:t>
            </a:r>
            <a:r>
              <a:rPr lang="ru-RU" dirty="0" err="1"/>
              <a:t>якір</a:t>
            </a:r>
            <a:r>
              <a:rPr lang="ru-RU" dirty="0"/>
              <a:t> (</a:t>
            </a:r>
            <a:r>
              <a:rPr lang="ru-RU" dirty="0" err="1"/>
              <a:t>провідник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наводиться ЕРС);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–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кільца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err="1"/>
              <a:t>щітки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573016"/>
            <a:ext cx="691276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Найпростіший</a:t>
            </a:r>
            <a:r>
              <a:rPr lang="ru-RU" dirty="0" smtClean="0"/>
              <a:t> </a:t>
            </a:r>
            <a:r>
              <a:rPr lang="ru-RU" dirty="0"/>
              <a:t>генератор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дротяної</a:t>
            </a:r>
            <a:r>
              <a:rPr lang="ru-RU" dirty="0"/>
              <a:t> рамки (ротора) , </a:t>
            </a:r>
            <a:r>
              <a:rPr lang="ru-RU" dirty="0" err="1"/>
              <a:t>що</a:t>
            </a:r>
            <a:r>
              <a:rPr lang="ru-RU" dirty="0"/>
              <a:t> приводиться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силою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магніту</a:t>
            </a:r>
            <a:r>
              <a:rPr lang="ru-RU" dirty="0"/>
              <a:t> (статора).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рамки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через рамку,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ЕРС, 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з 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припаяних</a:t>
            </a:r>
            <a:r>
              <a:rPr lang="ru-RU" dirty="0"/>
              <a:t> до </a:t>
            </a:r>
            <a:r>
              <a:rPr lang="ru-RU" dirty="0" err="1"/>
              <a:t>виводів</a:t>
            </a:r>
            <a:r>
              <a:rPr lang="ru-RU" dirty="0"/>
              <a:t> рамки, </a:t>
            </a:r>
            <a:r>
              <a:rPr lang="ru-RU" dirty="0" err="1"/>
              <a:t>знімається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потенціалів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9927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7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320532" cy="6408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великого </a:t>
            </a:r>
            <a:r>
              <a:rPr lang="ru-RU" dirty="0" err="1"/>
              <a:t>магнітного</a:t>
            </a:r>
            <a:r>
              <a:rPr lang="ru-RU" dirty="0"/>
              <a:t> потоку в генераторах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магнітну</a:t>
            </a:r>
            <a:r>
              <a:rPr lang="ru-RU" dirty="0"/>
              <a:t> систему,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осердь</a:t>
            </a:r>
            <a:r>
              <a:rPr lang="ru-RU" dirty="0"/>
              <a:t>, </a:t>
            </a:r>
            <a:r>
              <a:rPr lang="ru-RU" dirty="0" err="1"/>
              <a:t>зроблених</a:t>
            </a:r>
            <a:r>
              <a:rPr lang="ru-RU" dirty="0"/>
              <a:t> з </a:t>
            </a:r>
            <a:r>
              <a:rPr lang="ru-RU" dirty="0" err="1"/>
              <a:t>електротехнічної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Обмотки,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</a:t>
            </a:r>
            <a:r>
              <a:rPr lang="ru-RU" dirty="0" err="1"/>
              <a:t>розміщені</a:t>
            </a:r>
            <a:r>
              <a:rPr lang="ru-RU" dirty="0"/>
              <a:t> в пазах одного з </a:t>
            </a:r>
            <a:r>
              <a:rPr lang="ru-RU" dirty="0" err="1"/>
              <a:t>осердь</a:t>
            </a:r>
            <a:r>
              <a:rPr lang="ru-RU" dirty="0"/>
              <a:t>, а обмотки,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ЕРС, - в пазах другого.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осердь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обмоткою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горизонтальної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. Тому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ротором.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осердя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обмоткою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статором. Зазор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осердями</a:t>
            </a:r>
            <a:r>
              <a:rPr lang="ru-RU" dirty="0"/>
              <a:t> статора і ротора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потоку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60" y="1196752"/>
            <a:ext cx="4499940" cy="418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0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39604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 великих </a:t>
            </a:r>
            <a:r>
              <a:rPr lang="ru-RU" dirty="0" err="1"/>
              <a:t>промислових</a:t>
            </a:r>
            <a:r>
              <a:rPr lang="ru-RU" dirty="0"/>
              <a:t> генераторах </a:t>
            </a:r>
            <a:r>
              <a:rPr lang="ru-RU" dirty="0" err="1"/>
              <a:t>обертається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електромагніт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ротором, </a:t>
            </a:r>
            <a:r>
              <a:rPr lang="ru-RU" dirty="0" err="1"/>
              <a:t>тоді</a:t>
            </a:r>
            <a:r>
              <a:rPr lang="ru-RU" dirty="0"/>
              <a:t> як обмотки, в </a:t>
            </a:r>
            <a:r>
              <a:rPr lang="ru-RU" dirty="0" err="1"/>
              <a:t>яких</a:t>
            </a:r>
            <a:r>
              <a:rPr lang="ru-RU" dirty="0"/>
              <a:t> наводиться ЕРС, </a:t>
            </a:r>
            <a:r>
              <a:rPr lang="ru-RU" dirty="0" err="1"/>
              <a:t>укладені</a:t>
            </a:r>
            <a:r>
              <a:rPr lang="ru-RU" dirty="0"/>
              <a:t> в пазах статора і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нерухомими</a:t>
            </a:r>
            <a:r>
              <a:rPr lang="ru-RU" dirty="0"/>
              <a:t>. </a:t>
            </a:r>
            <a:r>
              <a:rPr lang="ru-RU" dirty="0" err="1"/>
              <a:t>Підводити</a:t>
            </a:r>
            <a:r>
              <a:rPr lang="ru-RU" dirty="0"/>
              <a:t> струм до ротора доводиться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ковзних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ротор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контактними</a:t>
            </a:r>
            <a:r>
              <a:rPr lang="ru-RU" dirty="0"/>
              <a:t> </a:t>
            </a:r>
            <a:r>
              <a:rPr lang="ru-RU" dirty="0" err="1"/>
              <a:t>кільцями</a:t>
            </a:r>
            <a:r>
              <a:rPr lang="ru-RU" dirty="0"/>
              <a:t>, </a:t>
            </a:r>
            <a:r>
              <a:rPr lang="ru-RU" dirty="0" err="1"/>
              <a:t>приєднаними</a:t>
            </a:r>
            <a:r>
              <a:rPr lang="ru-RU" dirty="0"/>
              <a:t> до </a:t>
            </a:r>
            <a:r>
              <a:rPr lang="ru-RU" dirty="0" err="1"/>
              <a:t>кінців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обмотки. </a:t>
            </a:r>
            <a:r>
              <a:rPr lang="ru-RU" dirty="0" err="1"/>
              <a:t>Нерухомі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– </a:t>
            </a:r>
            <a:r>
              <a:rPr lang="ru-RU" dirty="0" err="1"/>
              <a:t>щітки</a:t>
            </a:r>
            <a:r>
              <a:rPr lang="ru-RU" dirty="0"/>
              <a:t> – </a:t>
            </a:r>
            <a:r>
              <a:rPr lang="ru-RU" dirty="0" err="1"/>
              <a:t>притиснуті</a:t>
            </a:r>
            <a:r>
              <a:rPr lang="ru-RU" dirty="0"/>
              <a:t> до </a:t>
            </a:r>
            <a:r>
              <a:rPr lang="ru-RU" dirty="0" err="1"/>
              <a:t>кілець</a:t>
            </a:r>
            <a:r>
              <a:rPr lang="ru-RU" dirty="0"/>
              <a:t> і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обмотки ротора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колом. Струм,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генерується</a:t>
            </a:r>
            <a:r>
              <a:rPr lang="ru-RU" dirty="0"/>
              <a:t>, </a:t>
            </a:r>
            <a:r>
              <a:rPr lang="ru-RU" dirty="0" err="1"/>
              <a:t>зручніше</a:t>
            </a:r>
            <a:r>
              <a:rPr lang="ru-RU" dirty="0"/>
              <a:t> </a:t>
            </a:r>
            <a:r>
              <a:rPr lang="ru-RU" dirty="0" err="1"/>
              <a:t>знімати</a:t>
            </a:r>
            <a:r>
              <a:rPr lang="ru-RU" dirty="0"/>
              <a:t> з </a:t>
            </a:r>
            <a:r>
              <a:rPr lang="ru-RU" dirty="0" err="1"/>
              <a:t>нерухомих</a:t>
            </a:r>
            <a:r>
              <a:rPr lang="ru-RU" dirty="0"/>
              <a:t> обмоток, а через </a:t>
            </a:r>
            <a:r>
              <a:rPr lang="ru-RU" dirty="0" err="1"/>
              <a:t>ковзні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підводити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струм д </a:t>
            </a:r>
            <a:r>
              <a:rPr lang="ru-RU" dirty="0" err="1"/>
              <a:t>електромагніту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обертається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струм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генератором </a:t>
            </a:r>
            <a:r>
              <a:rPr lang="ru-RU" dirty="0" err="1"/>
              <a:t>постійного</a:t>
            </a:r>
            <a:r>
              <a:rPr lang="ru-RU" dirty="0"/>
              <a:t> струму.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048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691" y="5024825"/>
            <a:ext cx="338464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/>
              <a:t>Машинний</a:t>
            </a:r>
            <a:r>
              <a:rPr lang="ru-RU" dirty="0"/>
              <a:t> зал </a:t>
            </a:r>
            <a:r>
              <a:rPr lang="ru-RU" dirty="0" err="1"/>
              <a:t>ГЕС.Генератор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з </a:t>
            </a:r>
            <a:r>
              <a:rPr lang="ru-RU" dirty="0" err="1"/>
              <a:t>збудником</a:t>
            </a:r>
            <a:r>
              <a:rPr lang="ru-RU" dirty="0"/>
              <a:t> </a:t>
            </a:r>
            <a:r>
              <a:rPr lang="ru-RU" dirty="0" err="1"/>
              <a:t>виготовлений</a:t>
            </a:r>
            <a:r>
              <a:rPr lang="ru-RU" dirty="0"/>
              <a:t> в </a:t>
            </a:r>
            <a:r>
              <a:rPr lang="ru-RU" dirty="0" err="1"/>
              <a:t>Будапешті</a:t>
            </a:r>
            <a:r>
              <a:rPr lang="ru-RU" dirty="0"/>
              <a:t> (</a:t>
            </a:r>
            <a:r>
              <a:rPr lang="ru-RU" dirty="0" err="1"/>
              <a:t>Угорщина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922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44644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генераторів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збільшували</a:t>
            </a:r>
            <a:r>
              <a:rPr lang="ru-RU" dirty="0"/>
              <a:t> число </a:t>
            </a:r>
            <a:r>
              <a:rPr lang="ru-RU" dirty="0" err="1"/>
              <a:t>витків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в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призводило</a:t>
            </a:r>
            <a:r>
              <a:rPr lang="ru-RU" dirty="0"/>
              <a:t> до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сильного </a:t>
            </a:r>
            <a:r>
              <a:rPr lang="ru-RU" dirty="0" err="1"/>
              <a:t>іскріння</a:t>
            </a:r>
            <a:r>
              <a:rPr lang="ru-RU" dirty="0"/>
              <a:t>. Тому в </a:t>
            </a:r>
            <a:r>
              <a:rPr lang="ru-RU" dirty="0" err="1"/>
              <a:t>подальшому</a:t>
            </a:r>
            <a:r>
              <a:rPr lang="ru-RU" dirty="0"/>
              <a:t> обмотку (витки) </a:t>
            </a:r>
            <a:r>
              <a:rPr lang="ru-RU" dirty="0" err="1"/>
              <a:t>зробили</a:t>
            </a:r>
            <a:r>
              <a:rPr lang="ru-RU" dirty="0"/>
              <a:t> статором (</a:t>
            </a:r>
            <a:r>
              <a:rPr lang="ru-RU" dirty="0" err="1"/>
              <a:t>зникла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кільцях</a:t>
            </a:r>
            <a:r>
              <a:rPr lang="ru-RU" dirty="0"/>
              <a:t> і </a:t>
            </a:r>
            <a:r>
              <a:rPr lang="ru-RU" dirty="0" err="1"/>
              <a:t>щітках</a:t>
            </a:r>
            <a:r>
              <a:rPr lang="ru-RU" dirty="0"/>
              <a:t>), а роль ротора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магніт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електромагніт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Щоб</a:t>
            </a:r>
            <a:r>
              <a:rPr lang="ru-RU" dirty="0"/>
              <a:t> ротор </a:t>
            </a:r>
            <a:r>
              <a:rPr lang="ru-RU" dirty="0" err="1"/>
              <a:t>обертався</a:t>
            </a:r>
            <a:r>
              <a:rPr lang="ru-RU" dirty="0"/>
              <a:t> і </a:t>
            </a:r>
            <a:r>
              <a:rPr lang="ru-RU" dirty="0" err="1"/>
              <a:t>створював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яке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статорі</a:t>
            </a:r>
            <a:r>
              <a:rPr lang="ru-RU" dirty="0"/>
              <a:t> ЕРС </a:t>
            </a:r>
            <a:r>
              <a:rPr lang="ru-RU" dirty="0" err="1"/>
              <a:t>індукції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 Ротор </a:t>
            </a:r>
            <a:r>
              <a:rPr lang="ru-RU" dirty="0" err="1"/>
              <a:t>обертається</a:t>
            </a:r>
            <a:r>
              <a:rPr lang="ru-RU" dirty="0"/>
              <a:t> у </a:t>
            </a:r>
            <a:r>
              <a:rPr lang="ru-RU" dirty="0" err="1"/>
              <a:t>електростанціях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пари (ТЕС </a:t>
            </a:r>
            <a:r>
              <a:rPr lang="ru-RU" dirty="0" err="1"/>
              <a:t>таАЕС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гідротурбін</a:t>
            </a:r>
            <a:r>
              <a:rPr lang="ru-RU" dirty="0"/>
              <a:t> (ГЕС).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Генератори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струму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 перед генераторами </a:t>
            </a:r>
            <a:r>
              <a:rPr lang="ru-RU" dirty="0" err="1"/>
              <a:t>постійного</a:t>
            </a:r>
            <a:r>
              <a:rPr lang="ru-RU" dirty="0"/>
              <a:t> струму: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і </a:t>
            </a:r>
            <a:r>
              <a:rPr lang="ru-RU" dirty="0" err="1"/>
              <a:t>габарити</a:t>
            </a:r>
            <a:r>
              <a:rPr lang="ru-RU" dirty="0"/>
              <a:t> при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потужності</a:t>
            </a:r>
            <a:r>
              <a:rPr lang="ru-RU" dirty="0"/>
              <a:t>; </a:t>
            </a:r>
            <a:r>
              <a:rPr lang="ru-RU" dirty="0" err="1"/>
              <a:t>більший</a:t>
            </a:r>
            <a:r>
              <a:rPr lang="ru-RU" dirty="0"/>
              <a:t> ресурс при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;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колектора</a:t>
            </a:r>
            <a:r>
              <a:rPr lang="ru-RU" dirty="0"/>
              <a:t>; </a:t>
            </a:r>
            <a:r>
              <a:rPr lang="ru-RU" dirty="0" err="1"/>
              <a:t>розміщення</a:t>
            </a:r>
            <a:r>
              <a:rPr lang="ru-RU" dirty="0"/>
              <a:t> обмоток </a:t>
            </a:r>
            <a:r>
              <a:rPr lang="ru-RU" dirty="0" err="1"/>
              <a:t>збудження</a:t>
            </a:r>
            <a:r>
              <a:rPr lang="ru-RU" dirty="0"/>
              <a:t> на </a:t>
            </a:r>
            <a:r>
              <a:rPr lang="ru-RU" dirty="0" err="1"/>
              <a:t>обертаючому</a:t>
            </a:r>
            <a:r>
              <a:rPr lang="ru-RU" dirty="0"/>
              <a:t> </a:t>
            </a:r>
            <a:r>
              <a:rPr lang="ru-RU" dirty="0" err="1"/>
              <a:t>роторі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зношення</a:t>
            </a:r>
            <a:r>
              <a:rPr lang="ru-RU" dirty="0"/>
              <a:t>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, так як струм </a:t>
            </a:r>
            <a:r>
              <a:rPr lang="ru-RU" dirty="0" err="1"/>
              <a:t>збудження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струму генератора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9033"/>
            <a:ext cx="2316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0" y="4829033"/>
            <a:ext cx="22987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9199" y="5733256"/>
            <a:ext cx="7025209" cy="864096"/>
          </a:xfrm>
          <a:gradFill>
            <a:gsLst>
              <a:gs pos="6000">
                <a:schemeClr val="accent1">
                  <a:tint val="50000"/>
                  <a:satMod val="30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err="1" smtClean="0"/>
              <a:t>Невмержицька</a:t>
            </a:r>
            <a:r>
              <a:rPr lang="uk-UA" sz="3200" dirty="0" smtClean="0"/>
              <a:t> Анюта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918648" cy="100811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Виконала: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08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54</TotalTime>
  <Words>489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Thermal</vt:lpstr>
      <vt:lpstr>ГЕНЕРАТОР ЗМІННОГО СТРУМУ</vt:lpstr>
      <vt:lpstr>Презентация PowerPoint</vt:lpstr>
      <vt:lpstr>Будова найпростішого генератора</vt:lpstr>
      <vt:lpstr>Презентация PowerPoint</vt:lpstr>
      <vt:lpstr>Презентация PowerPoint</vt:lpstr>
      <vt:lpstr>Презентация PowerPoint</vt:lpstr>
      <vt:lpstr>Виконала: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ГЕНЕРАТОР ЗМІННОГО СТРУМУ</dc:title>
  <dc:creator>Овруч</dc:creator>
  <cp:lastModifiedBy>Овруч</cp:lastModifiedBy>
  <cp:revision>15</cp:revision>
  <dcterms:created xsi:type="dcterms:W3CDTF">2014-12-04T22:54:47Z</dcterms:created>
  <dcterms:modified xsi:type="dcterms:W3CDTF">2014-12-08T00:02:23Z</dcterms:modified>
</cp:coreProperties>
</file>