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7A218F-839D-4349-BA06-CA99E05BA9CF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7F1235-EB5A-4AC7-A137-9918B9B358C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229200"/>
            <a:ext cx="3602261" cy="1395536"/>
          </a:xfrm>
        </p:spPr>
        <p:txBody>
          <a:bodyPr>
            <a:normAutofit/>
          </a:bodyPr>
          <a:lstStyle/>
          <a:p>
            <a:r>
              <a:rPr lang="uk-UA" dirty="0" smtClean="0"/>
              <a:t>Робота учениці 9-Б класу</a:t>
            </a:r>
          </a:p>
          <a:p>
            <a:r>
              <a:rPr lang="uk-UA" dirty="0" smtClean="0"/>
              <a:t>СЗШ І-ІІІ ст.№4 </a:t>
            </a:r>
            <a:r>
              <a:rPr lang="uk-UA" dirty="0" smtClean="0"/>
              <a:t>м.Гайсин</a:t>
            </a:r>
            <a:endParaRPr lang="uk-UA" dirty="0" smtClean="0"/>
          </a:p>
          <a:p>
            <a:r>
              <a:rPr lang="uk-UA" dirty="0" smtClean="0"/>
              <a:t>Дашковської</a:t>
            </a:r>
            <a:r>
              <a:rPr lang="uk-UA" dirty="0" smtClean="0"/>
              <a:t> </a:t>
            </a:r>
            <a:r>
              <a:rPr lang="uk-UA" dirty="0"/>
              <a:t>О</a:t>
            </a:r>
            <a:r>
              <a:rPr lang="uk-UA" dirty="0" smtClean="0"/>
              <a:t>лександри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Петрик</a:t>
            </a:r>
            <a:r>
              <a:rPr lang="uk-UA" dirty="0" smtClean="0"/>
              <a:t>і</a:t>
            </a:r>
            <a:r>
              <a:rPr lang="ru-RU" dirty="0" smtClean="0"/>
              <a:t>вський</a:t>
            </a:r>
            <a:r>
              <a:rPr lang="ru-RU" dirty="0" smtClean="0"/>
              <a:t> </a:t>
            </a:r>
            <a:r>
              <a:rPr lang="ru-RU" dirty="0" smtClean="0"/>
              <a:t>розпис</a:t>
            </a:r>
            <a:endParaRPr lang="ru-RU" dirty="0"/>
          </a:p>
        </p:txBody>
      </p:sp>
      <p:pic>
        <p:nvPicPr>
          <p:cNvPr id="1026" name="Picture 2" descr="C:\Users\Саша\Desktop\big_petryk_1yn7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25215"/>
            <a:ext cx="5289094" cy="32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2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24936" cy="6336704"/>
          </a:xfrm>
        </p:spPr>
        <p:txBody>
          <a:bodyPr/>
          <a:lstStyle/>
          <a:p>
            <a:pPr marL="45720" indent="0">
              <a:buNone/>
            </a:pPr>
            <a:r>
              <a:rPr lang="vi-VN" dirty="0" smtClean="0">
                <a:solidFill>
                  <a:schemeClr val="tx1"/>
                </a:solidFill>
              </a:rPr>
              <a:t>Петрик</a:t>
            </a:r>
            <a:r>
              <a:rPr lang="uk-UA" dirty="0" smtClean="0">
                <a:solidFill>
                  <a:schemeClr val="tx1"/>
                </a:solidFill>
              </a:rPr>
              <a:t>і</a:t>
            </a:r>
            <a:r>
              <a:rPr lang="vi-VN" dirty="0" smtClean="0">
                <a:solidFill>
                  <a:schemeClr val="tx1"/>
                </a:solidFill>
              </a:rPr>
              <a:t>вський розпис</a:t>
            </a:r>
            <a:r>
              <a:rPr lang="vi-VN" dirty="0">
                <a:solidFill>
                  <a:schemeClr val="tx1"/>
                </a:solidFill>
              </a:rPr>
              <a:t>, або «</a:t>
            </a:r>
            <a:r>
              <a:rPr lang="vi-VN" dirty="0" smtClean="0">
                <a:solidFill>
                  <a:schemeClr val="tx1"/>
                </a:solidFill>
              </a:rPr>
              <a:t>петриківка</a:t>
            </a:r>
            <a:r>
              <a:rPr lang="vi-VN" dirty="0">
                <a:solidFill>
                  <a:schemeClr val="tx1"/>
                </a:solidFill>
              </a:rPr>
              <a:t>» — українське декоративно-орнаментальне народне малярство, яке сформувалося на Дніпропетровщині в селищі Петриківка, звідки й походить назва цього виду мистецтва. Побутові речі із візерунками в стилі петриківського розпису збереглися з </a:t>
            </a:r>
            <a:r>
              <a:rPr lang="en-US" dirty="0">
                <a:solidFill>
                  <a:schemeClr val="tx1"/>
                </a:solidFill>
              </a:rPr>
              <a:t>XVII </a:t>
            </a:r>
            <a:r>
              <a:rPr lang="vi-VN" dirty="0">
                <a:solidFill>
                  <a:schemeClr val="tx1"/>
                </a:solidFill>
              </a:rPr>
              <a:t>століття.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4946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6042" y="269294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1958 </a:t>
            </a:r>
            <a:r>
              <a:rPr lang="ru-RU" dirty="0"/>
              <a:t>році</a:t>
            </a:r>
            <a:r>
              <a:rPr lang="ru-RU" dirty="0"/>
              <a:t> за </a:t>
            </a:r>
            <a:r>
              <a:rPr lang="ru-RU" dirty="0"/>
              <a:t>ініціативою</a:t>
            </a:r>
            <a:r>
              <a:rPr lang="ru-RU" dirty="0"/>
              <a:t> Федора Панко </a:t>
            </a:r>
            <a:r>
              <a:rPr lang="ru-RU" dirty="0"/>
              <a:t>була</a:t>
            </a:r>
            <a:r>
              <a:rPr lang="ru-RU" dirty="0"/>
              <a:t> створена фабрика </a:t>
            </a:r>
            <a:r>
              <a:rPr lang="ru-RU" dirty="0"/>
              <a:t>петриківського</a:t>
            </a:r>
            <a:r>
              <a:rPr lang="ru-RU" dirty="0"/>
              <a:t> </a:t>
            </a:r>
            <a:r>
              <a:rPr lang="ru-RU" dirty="0"/>
              <a:t>розпису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</a:t>
            </a:r>
            <a:r>
              <a:rPr lang="ru-RU" dirty="0"/>
              <a:t>проіснувала</a:t>
            </a:r>
            <a:r>
              <a:rPr lang="ru-RU" dirty="0"/>
              <a:t> до початку 2000-х </a:t>
            </a:r>
            <a:r>
              <a:rPr lang="ru-RU" dirty="0"/>
              <a:t>років</a:t>
            </a:r>
            <a:r>
              <a:rPr lang="ru-RU" dirty="0"/>
              <a:t>. За </a:t>
            </a:r>
            <a:r>
              <a:rPr lang="ru-RU" dirty="0"/>
              <a:t>радянських</a:t>
            </a:r>
            <a:r>
              <a:rPr lang="ru-RU" dirty="0"/>
              <a:t> </a:t>
            </a:r>
            <a:r>
              <a:rPr lang="ru-RU" dirty="0"/>
              <a:t>часів</a:t>
            </a:r>
            <a:r>
              <a:rPr lang="ru-RU" dirty="0"/>
              <a:t> на </a:t>
            </a:r>
            <a:r>
              <a:rPr lang="ru-RU" dirty="0"/>
              <a:t>фабриці</a:t>
            </a:r>
            <a:r>
              <a:rPr lang="ru-RU" dirty="0"/>
              <a:t> </a:t>
            </a:r>
            <a:r>
              <a:rPr lang="ru-RU" dirty="0"/>
              <a:t>працювали</a:t>
            </a:r>
            <a:r>
              <a:rPr lang="ru-RU" dirty="0"/>
              <a:t> </a:t>
            </a:r>
            <a:r>
              <a:rPr lang="ru-RU" dirty="0"/>
              <a:t>близько</a:t>
            </a:r>
            <a:r>
              <a:rPr lang="ru-RU" dirty="0"/>
              <a:t> </a:t>
            </a:r>
            <a:r>
              <a:rPr lang="ru-RU" dirty="0"/>
              <a:t>півтисячі</a:t>
            </a:r>
            <a:r>
              <a:rPr lang="ru-RU" dirty="0"/>
              <a:t> людей. </a:t>
            </a:r>
            <a:r>
              <a:rPr lang="ru-RU" dirty="0" smtClean="0"/>
              <a:t>На </a:t>
            </a:r>
            <a:r>
              <a:rPr lang="ru-RU" dirty="0"/>
              <a:t>сьогоднішній</a:t>
            </a:r>
            <a:r>
              <a:rPr lang="ru-RU" dirty="0"/>
              <a:t> день </a:t>
            </a:r>
            <a:r>
              <a:rPr lang="ru-RU" dirty="0"/>
              <a:t>близько</a:t>
            </a:r>
            <a:r>
              <a:rPr lang="ru-RU" dirty="0"/>
              <a:t> 200 </a:t>
            </a:r>
            <a:r>
              <a:rPr lang="ru-RU" dirty="0"/>
              <a:t>мешканців</a:t>
            </a:r>
            <a:r>
              <a:rPr lang="ru-RU" dirty="0"/>
              <a:t> селища </a:t>
            </a:r>
            <a:r>
              <a:rPr lang="ru-RU" dirty="0"/>
              <a:t>Петриківка</a:t>
            </a:r>
            <a:r>
              <a:rPr lang="ru-RU" dirty="0"/>
              <a:t> </a:t>
            </a:r>
            <a:r>
              <a:rPr lang="ru-RU" dirty="0"/>
              <a:t>розмальовують</a:t>
            </a:r>
            <a:r>
              <a:rPr lang="ru-RU" dirty="0"/>
              <a:t> </a:t>
            </a:r>
            <a:r>
              <a:rPr lang="ru-RU" dirty="0"/>
              <a:t>різні</a:t>
            </a:r>
            <a:r>
              <a:rPr lang="ru-RU" dirty="0"/>
              <a:t> </a:t>
            </a:r>
            <a:r>
              <a:rPr lang="ru-RU" dirty="0"/>
              <a:t>вироби</a:t>
            </a:r>
            <a:r>
              <a:rPr lang="ru-RU" dirty="0"/>
              <a:t> у себе </a:t>
            </a:r>
            <a:r>
              <a:rPr lang="ru-RU" dirty="0"/>
              <a:t>вдома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900100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dirty="0" smtClean="0"/>
              <a:t>                      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виконання розпису</a:t>
            </a:r>
          </a:p>
          <a:p>
            <a:pPr marL="45720" indent="0">
              <a:buNone/>
            </a:pPr>
            <a:r>
              <a:rPr lang="ru-RU" sz="2400" dirty="0" err="1"/>
              <a:t>Виконуючи</a:t>
            </a:r>
            <a:r>
              <a:rPr lang="ru-RU" sz="2400" dirty="0"/>
              <a:t> </a:t>
            </a:r>
            <a:r>
              <a:rPr lang="ru-RU" sz="2400" dirty="0" err="1"/>
              <a:t>петриківський</a:t>
            </a:r>
            <a:r>
              <a:rPr lang="ru-RU" sz="2400" dirty="0"/>
              <a:t> </a:t>
            </a:r>
            <a:r>
              <a:rPr lang="ru-RU" sz="2400" dirty="0" err="1"/>
              <a:t>розпис</a:t>
            </a:r>
            <a:r>
              <a:rPr lang="ru-RU" sz="2400" dirty="0"/>
              <a:t>, </a:t>
            </a:r>
            <a:r>
              <a:rPr lang="ru-RU" sz="2400" dirty="0" err="1"/>
              <a:t>пензлик</a:t>
            </a:r>
            <a:r>
              <a:rPr lang="ru-RU" sz="2400" dirty="0"/>
              <a:t> </a:t>
            </a:r>
            <a:r>
              <a:rPr lang="ru-RU" sz="2400" dirty="0" err="1"/>
              <a:t>тримають</a:t>
            </a:r>
            <a:r>
              <a:rPr lang="ru-RU" sz="2400" dirty="0"/>
              <a:t> </a:t>
            </a:r>
            <a:r>
              <a:rPr lang="ru-RU" sz="2400" dirty="0" err="1"/>
              <a:t>трьома</a:t>
            </a:r>
            <a:r>
              <a:rPr lang="ru-RU" sz="2400" dirty="0"/>
              <a:t> </a:t>
            </a:r>
            <a:r>
              <a:rPr lang="ru-RU" sz="2400" dirty="0" err="1"/>
              <a:t>пальцями</a:t>
            </a:r>
            <a:r>
              <a:rPr lang="ru-RU" sz="2400" dirty="0"/>
              <a:t> перпендикулярно до </a:t>
            </a:r>
            <a:r>
              <a:rPr lang="ru-RU" sz="2400" dirty="0" err="1"/>
              <a:t>поверхні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розписується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вільний</a:t>
            </a:r>
            <a:r>
              <a:rPr lang="ru-RU" sz="2400" dirty="0"/>
              <a:t> мазок </a:t>
            </a:r>
            <a:r>
              <a:rPr lang="ru-RU" sz="2400" dirty="0" err="1"/>
              <a:t>від</a:t>
            </a:r>
            <a:r>
              <a:rPr lang="ru-RU" sz="2400" dirty="0"/>
              <a:t> себе,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тонкої</a:t>
            </a:r>
            <a:r>
              <a:rPr lang="ru-RU" sz="2400" dirty="0"/>
              <a:t> </a:t>
            </a:r>
            <a:r>
              <a:rPr lang="ru-RU" sz="2400" dirty="0" err="1"/>
              <a:t>лінії</a:t>
            </a:r>
            <a:r>
              <a:rPr lang="ru-RU" sz="2400" dirty="0"/>
              <a:t> до </a:t>
            </a:r>
            <a:r>
              <a:rPr lang="ru-RU" sz="2400" dirty="0" err="1"/>
              <a:t>стовщення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, </a:t>
            </a:r>
            <a:r>
              <a:rPr lang="ru-RU" sz="2400" dirty="0" err="1"/>
              <a:t>починаючи</a:t>
            </a:r>
            <a:r>
              <a:rPr lang="ru-RU" sz="2400" dirty="0"/>
              <a:t> з </a:t>
            </a:r>
            <a:r>
              <a:rPr lang="ru-RU" sz="2400" dirty="0" err="1"/>
              <a:t>кінчика</a:t>
            </a:r>
            <a:r>
              <a:rPr lang="ru-RU" sz="2400" dirty="0"/>
              <a:t> </a:t>
            </a:r>
            <a:r>
              <a:rPr lang="ru-RU" sz="2400" dirty="0" err="1"/>
              <a:t>пензлика</a:t>
            </a:r>
            <a:r>
              <a:rPr lang="ru-RU" sz="2400" dirty="0"/>
              <a:t> і </a:t>
            </a:r>
            <a:r>
              <a:rPr lang="ru-RU" sz="2400" dirty="0" err="1"/>
              <a:t>закінчуючи</a:t>
            </a:r>
            <a:r>
              <a:rPr lang="ru-RU" sz="2400" dirty="0"/>
              <a:t> натиском 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.</a:t>
            </a:r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endParaRPr lang="ru-RU" sz="32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619116"/>
            <a:ext cx="4193280" cy="3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9116"/>
            <a:ext cx="4248472" cy="359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712968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 smtClean="0"/>
              <a:t>                         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мазків</a:t>
            </a:r>
          </a:p>
          <a:p>
            <a:pPr marL="45720" indent="0">
              <a:buNone/>
            </a:pP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візерунок</a:t>
            </a:r>
            <a:r>
              <a:rPr lang="ru-RU" sz="2800" dirty="0"/>
              <a:t> у </a:t>
            </a:r>
            <a:r>
              <a:rPr lang="ru-RU" sz="2800" dirty="0" err="1"/>
              <a:t>техніці</a:t>
            </a:r>
            <a:r>
              <a:rPr lang="ru-RU" sz="2800" dirty="0"/>
              <a:t> </a:t>
            </a:r>
            <a:r>
              <a:rPr lang="ru-RU" sz="2800" dirty="0" err="1"/>
              <a:t>петриківського</a:t>
            </a:r>
            <a:r>
              <a:rPr lang="ru-RU" sz="2800" dirty="0"/>
              <a:t> </a:t>
            </a:r>
            <a:r>
              <a:rPr lang="ru-RU" sz="2800" dirty="0" err="1"/>
              <a:t>розпису</a:t>
            </a:r>
            <a:r>
              <a:rPr lang="ru-RU" sz="2800" dirty="0"/>
              <a:t>,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оволодіти</a:t>
            </a:r>
            <a:r>
              <a:rPr lang="ru-RU" sz="2800" dirty="0"/>
              <a:t> </a:t>
            </a:r>
            <a:r>
              <a:rPr lang="ru-RU" sz="2800" dirty="0" err="1"/>
              <a:t>чотирма</a:t>
            </a:r>
            <a:r>
              <a:rPr lang="ru-RU" sz="2800" dirty="0"/>
              <a:t> типами мазка, </a:t>
            </a:r>
            <a:r>
              <a:rPr lang="ru-RU" sz="2800" dirty="0" err="1"/>
              <a:t>традиційно</a:t>
            </a:r>
            <a:r>
              <a:rPr lang="ru-RU" sz="2800" dirty="0"/>
              <a:t> </a:t>
            </a:r>
            <a:r>
              <a:rPr lang="ru-RU" sz="2800" dirty="0" err="1"/>
              <a:t>званих</a:t>
            </a:r>
            <a:r>
              <a:rPr lang="ru-RU" sz="2800" dirty="0"/>
              <a:t> «</a:t>
            </a:r>
            <a:r>
              <a:rPr lang="ru-RU" sz="2800" dirty="0" err="1"/>
              <a:t>гребінець</a:t>
            </a:r>
            <a:r>
              <a:rPr lang="ru-RU" sz="2800" dirty="0"/>
              <a:t>», «</a:t>
            </a:r>
            <a:r>
              <a:rPr lang="ru-RU" sz="2800" dirty="0" err="1"/>
              <a:t>зернятко</a:t>
            </a:r>
            <a:r>
              <a:rPr lang="ru-RU" sz="2800" dirty="0"/>
              <a:t>», «</a:t>
            </a:r>
            <a:r>
              <a:rPr lang="ru-RU" sz="2800" dirty="0" err="1"/>
              <a:t>горішок</a:t>
            </a:r>
            <a:r>
              <a:rPr lang="ru-RU" sz="2800" dirty="0"/>
              <a:t>», «</a:t>
            </a:r>
            <a:r>
              <a:rPr lang="ru-RU" sz="2800" dirty="0" err="1"/>
              <a:t>перехідний</a:t>
            </a:r>
            <a:r>
              <a:rPr lang="ru-RU" sz="2800" dirty="0"/>
              <a:t> мазок</a:t>
            </a:r>
            <a:r>
              <a:rPr lang="ru-RU" sz="2800" dirty="0" smtClean="0"/>
              <a:t>».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4100" name="Picture 4" descr="C:\Users\Саша\Desktop\tab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6" y="3356992"/>
            <a:ext cx="6236416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0880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err="1" smtClean="0"/>
              <a:t>Рослинний</a:t>
            </a:r>
            <a:r>
              <a:rPr lang="ru-RU" sz="2800" dirty="0" smtClean="0"/>
              <a:t> </a:t>
            </a:r>
            <a:r>
              <a:rPr lang="ru-RU" sz="2800" dirty="0"/>
              <a:t>орнамент є основою </a:t>
            </a:r>
            <a:r>
              <a:rPr lang="ru-RU" sz="2800" dirty="0" err="1"/>
              <a:t>композиції</a:t>
            </a:r>
            <a:r>
              <a:rPr lang="ru-RU" sz="2800" dirty="0"/>
              <a:t>, у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органічно</a:t>
            </a:r>
            <a:r>
              <a:rPr lang="ru-RU" sz="2800" dirty="0" smtClean="0"/>
              <a:t> </a:t>
            </a:r>
            <a:r>
              <a:rPr lang="ru-RU" sz="2800" dirty="0" err="1"/>
              <a:t>вписуються</a:t>
            </a:r>
            <a:r>
              <a:rPr lang="ru-RU" sz="2800" dirty="0"/>
              <a:t> </a:t>
            </a:r>
            <a:r>
              <a:rPr lang="ru-RU" sz="2800" dirty="0" err="1"/>
              <a:t>фантастичні</a:t>
            </a:r>
            <a:r>
              <a:rPr lang="ru-RU" sz="2800" dirty="0"/>
              <a:t> </a:t>
            </a:r>
            <a:r>
              <a:rPr lang="ru-RU" sz="2800" dirty="0" err="1" smtClean="0"/>
              <a:t>птахи,комахи</a:t>
            </a:r>
            <a:r>
              <a:rPr lang="ru-RU" sz="2800" dirty="0" smtClean="0"/>
              <a:t>.</a:t>
            </a:r>
          </a:p>
          <a:p>
            <a:pPr marL="45720" indent="0" algn="ctr">
              <a:buNone/>
            </a:pPr>
            <a:endParaRPr lang="ru-RU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32089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Саш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7" y="1700808"/>
            <a:ext cx="3668713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032"/>
            <a:ext cx="849694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Перед вами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петриківського</a:t>
            </a:r>
            <a:r>
              <a:rPr lang="ru-RU" dirty="0"/>
              <a:t> </a:t>
            </a:r>
            <a:r>
              <a:rPr lang="ru-RU" dirty="0" err="1"/>
              <a:t>розпису</a:t>
            </a:r>
            <a:r>
              <a:rPr lang="ru-RU" dirty="0"/>
              <a:t> </a:t>
            </a:r>
            <a:r>
              <a:rPr lang="ru-RU" dirty="0" err="1"/>
              <a:t>Тетяни</a:t>
            </a:r>
            <a:r>
              <a:rPr lang="ru-RU" dirty="0"/>
              <a:t> </a:t>
            </a:r>
            <a:r>
              <a:rPr lang="ru-RU" dirty="0" err="1"/>
              <a:t>Пати</a:t>
            </a:r>
            <a:r>
              <a:rPr lang="ru-RU" dirty="0"/>
              <a:t>, </a:t>
            </a:r>
            <a:r>
              <a:rPr lang="ru-RU" dirty="0" err="1"/>
              <a:t>Ганни</a:t>
            </a:r>
            <a:r>
              <a:rPr lang="ru-RU" dirty="0"/>
              <a:t> Павленко,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Білокінь</a:t>
            </a:r>
            <a:r>
              <a:rPr lang="ru-RU" dirty="0"/>
              <a:t>, </a:t>
            </a:r>
            <a:r>
              <a:rPr lang="ru-RU" dirty="0" err="1"/>
              <a:t>Оришки</a:t>
            </a:r>
            <a:r>
              <a:rPr lang="ru-RU" dirty="0"/>
              <a:t> </a:t>
            </a:r>
            <a:r>
              <a:rPr lang="ru-RU" dirty="0" smtClean="0"/>
              <a:t>Пилипенко.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137"/>
            <a:ext cx="2880321" cy="30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15115"/>
            <a:ext cx="2748908" cy="295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3749"/>
            <a:ext cx="2880320" cy="276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7" y="3822884"/>
            <a:ext cx="2748909" cy="27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24744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  <a:p>
            <a:pPr marL="45720" indent="0">
              <a:buNone/>
            </a:pPr>
            <a:r>
              <a:rPr lang="uk-U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8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220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Петриківський розпис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Петриківський розпис</dc:title>
  <dc:creator>Саша</dc:creator>
  <cp:lastModifiedBy>Саша</cp:lastModifiedBy>
  <cp:revision>13</cp:revision>
  <dcterms:created xsi:type="dcterms:W3CDTF">2014-03-17T09:48:53Z</dcterms:created>
  <dcterms:modified xsi:type="dcterms:W3CDTF">2014-03-17T12:07:38Z</dcterms:modified>
</cp:coreProperties>
</file>