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7" r:id="rId10"/>
    <p:sldId id="263" r:id="rId11"/>
    <p:sldId id="268" r:id="rId12"/>
    <p:sldId id="264" r:id="rId13"/>
    <p:sldId id="269" r:id="rId14"/>
    <p:sldId id="265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31" autoAdjust="0"/>
    <p:restoredTop sz="94660"/>
  </p:normalViewPr>
  <p:slideViewPr>
    <p:cSldViewPr>
      <p:cViewPr varScale="1">
        <p:scale>
          <a:sx n="66" d="100"/>
          <a:sy n="66" d="100"/>
        </p:scale>
        <p:origin x="-96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pull dir="d"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0"/>
            <a:ext cx="8215370" cy="3786214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Види </a:t>
            </a:r>
            <a:br>
              <a:rPr lang="uk-UA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uk-UA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правильних</a:t>
            </a:r>
            <a:br>
              <a:rPr lang="uk-UA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uk-UA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многогранників </a:t>
            </a:r>
            <a:endParaRPr lang="ru-RU" sz="8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28728" y="5715016"/>
            <a:ext cx="637693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Підготувала</a:t>
            </a:r>
            <a:r>
              <a:rPr lang="ru-RU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32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Драганчук</a:t>
            </a:r>
            <a:r>
              <a:rPr lang="ru-RU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Ольга</a:t>
            </a:r>
            <a:endParaRPr lang="ru-RU" sz="32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7901014" cy="5000644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 куба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всі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шість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граней –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квадрати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Кожна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вершин куба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є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вершиною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трьох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квадратів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Сума плоских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кутів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при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кожній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вершин куба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дорівнює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двомстам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сімдесяти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градусам. Куб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має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один центр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симетрії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251520" y="404664"/>
            <a:ext cx="1872208" cy="864096"/>
            <a:chOff x="428596" y="642918"/>
            <a:chExt cx="2286016" cy="1428760"/>
          </a:xfrm>
        </p:grpSpPr>
        <p:sp>
          <p:nvSpPr>
            <p:cNvPr id="5" name="Горизонтальный свиток 4"/>
            <p:cNvSpPr/>
            <p:nvPr/>
          </p:nvSpPr>
          <p:spPr>
            <a:xfrm>
              <a:off x="428596" y="642918"/>
              <a:ext cx="2286016" cy="1428760"/>
            </a:xfrm>
            <a:prstGeom prst="horizontalScroll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571472" y="1071546"/>
              <a:ext cx="2000232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uk-UA" sz="28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Куб</a:t>
              </a:r>
              <a:endPara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media.log-in.ru/i/kubi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92714" y="1412776"/>
            <a:ext cx="3905517" cy="4032448"/>
          </a:xfrm>
          <a:prstGeom prst="rect">
            <a:avLst/>
          </a:prstGeom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5604" name="Picture 4" descr="http://photo.all-graphic.net/photo_graphic/web/28_05_12/photoshop_12.jpg"/>
          <p:cNvPicPr>
            <a:picLocks noChangeAspect="1" noChangeArrowheads="1"/>
          </p:cNvPicPr>
          <p:nvPr/>
        </p:nvPicPr>
        <p:blipFill>
          <a:blip r:embed="rId3" cstate="print"/>
          <a:srcRect l="14118" t="8235" r="16235" b="8235"/>
          <a:stretch>
            <a:fillRect/>
          </a:stretch>
        </p:blipFill>
        <p:spPr bwMode="auto">
          <a:xfrm>
            <a:off x="542461" y="1544986"/>
            <a:ext cx="4065036" cy="3900237"/>
          </a:xfrm>
          <a:prstGeom prst="rect">
            <a:avLst/>
          </a:prstGeom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329642" cy="5357834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У правильного додекаедра всі дванадцять граней – правильні п’ятикутники. Кожна з вершин додекаедра є вершиною трьох правильних п’ятикутників. Сума плоских кутів при кожній з вершин дорівнює трьомстам двадцяти чотирьом градусам. Правильний додекаедр має центр симетрії.</a:t>
            </a:r>
            <a:endParaRPr lang="uk-UA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395536" y="476672"/>
            <a:ext cx="2808312" cy="792088"/>
            <a:chOff x="428596" y="642918"/>
            <a:chExt cx="2286016" cy="1428760"/>
          </a:xfrm>
        </p:grpSpPr>
        <p:sp>
          <p:nvSpPr>
            <p:cNvPr id="5" name="Горизонтальный свиток 4"/>
            <p:cNvSpPr/>
            <p:nvPr/>
          </p:nvSpPr>
          <p:spPr>
            <a:xfrm>
              <a:off x="428596" y="642918"/>
              <a:ext cx="2286016" cy="1428760"/>
            </a:xfrm>
            <a:prstGeom prst="horizontalScroll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571472" y="1071546"/>
              <a:ext cx="2000232" cy="46166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uk-UA" sz="24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Додекаедр</a:t>
              </a:r>
              <a:endPara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ransition>
    <p:pull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forumimage.ru/uploads/20131113/13843333308305744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9" y="1124744"/>
            <a:ext cx="4453604" cy="423983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6628" name="Picture 4" descr="http://www.alove.pro/wp-content/uploads/2011/04/12-%D0%94%D0%BE%D0%B4%D0%B5%D0%BA%D0%B0%D1%8D%D0%B4%D1%801.png"/>
          <p:cNvPicPr>
            <a:picLocks noChangeAspect="1" noChangeArrowheads="1"/>
          </p:cNvPicPr>
          <p:nvPr/>
        </p:nvPicPr>
        <p:blipFill>
          <a:blip r:embed="rId3" cstate="print"/>
          <a:srcRect l="16656" t="10220" r="18678" b="9756"/>
          <a:stretch>
            <a:fillRect/>
          </a:stretch>
        </p:blipFill>
        <p:spPr bwMode="auto">
          <a:xfrm>
            <a:off x="5004048" y="1772816"/>
            <a:ext cx="3766117" cy="374441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686800" cy="5715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Інших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видів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правильних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многогранників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НЕ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існує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Не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існує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правильного многогранника, гранями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якого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є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правильні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шестикутники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семикутники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і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взагалі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-кутники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кількістю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сторін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більшою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за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п’ять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1357298"/>
            <a:ext cx="8258204" cy="5154626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i="1" u="sng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Правильним</a:t>
            </a:r>
            <a:r>
              <a:rPr lang="ru-RU" sz="4400" b="1" i="1" u="sng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многогранником</a:t>
            </a: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4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є</a:t>
            </a: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многогранник, </a:t>
            </a:r>
            <a:r>
              <a:rPr lang="ru-RU" sz="4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грані</a:t>
            </a: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4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якого</a:t>
            </a: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4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є</a:t>
            </a: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4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правильними</a:t>
            </a: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4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многокутниками</a:t>
            </a: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4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</a:t>
            </a: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4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рівною</a:t>
            </a: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4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кількістю</a:t>
            </a: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4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сторін</a:t>
            </a: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а в </a:t>
            </a:r>
            <a:r>
              <a:rPr lang="ru-RU" sz="4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кожній</a:t>
            </a: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4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вершині</a:t>
            </a: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многогранника сходиться </a:t>
            </a:r>
            <a:r>
              <a:rPr lang="ru-RU" sz="4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однакова</a:t>
            </a: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4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кількість</a:t>
            </a: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ребер.</a:t>
            </a: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642910" y="500042"/>
            <a:ext cx="7444667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Існує</a:t>
            </a:r>
            <a:r>
              <a:rPr lang="ru-RU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ru-RU" sz="40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п’ять</a:t>
            </a:r>
            <a:r>
              <a:rPr lang="ru-RU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ru-RU" sz="40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типів</a:t>
            </a:r>
            <a:endParaRPr lang="ru-RU" sz="40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r>
              <a:rPr lang="ru-RU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ru-RU" sz="40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правильних</a:t>
            </a:r>
            <a:endParaRPr lang="ru-RU" sz="40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r>
              <a:rPr lang="ru-RU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ru-RU" sz="40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опуклих</a:t>
            </a:r>
            <a:r>
              <a:rPr lang="ru-RU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ru-RU" sz="40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многогранників</a:t>
            </a:r>
            <a:r>
              <a:rPr lang="ru-RU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:</a:t>
            </a:r>
            <a:endParaRPr lang="ru-RU" sz="4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71472" y="2428868"/>
            <a:ext cx="45977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buFont typeface="Wingdings" pitchFamily="2" charset="2"/>
              <a:buChar char="v"/>
            </a:pPr>
            <a:r>
              <a:rPr lang="uk-UA" sz="5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Тетраедр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42910" y="3286124"/>
            <a:ext cx="24513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buFont typeface="Wingdings" pitchFamily="2" charset="2"/>
              <a:buChar char="v"/>
            </a:pPr>
            <a:r>
              <a:rPr lang="uk-UA" sz="5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Куб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42910" y="4143380"/>
            <a:ext cx="42867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buFont typeface="Wingdings" pitchFamily="2" charset="2"/>
              <a:buChar char="v"/>
            </a:pPr>
            <a:r>
              <a:rPr lang="uk-UA" sz="5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Октаедр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42910" y="5000636"/>
            <a:ext cx="48494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buFont typeface="Wingdings" pitchFamily="2" charset="2"/>
              <a:buChar char="v"/>
            </a:pPr>
            <a:r>
              <a:rPr lang="uk-UA" sz="5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Додекаедр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42910" y="5934670"/>
            <a:ext cx="43893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buFont typeface="Wingdings" pitchFamily="2" charset="2"/>
              <a:buChar char="v"/>
            </a:pPr>
            <a:r>
              <a:rPr lang="uk-UA" sz="5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Ікосаедр</a:t>
            </a:r>
            <a:r>
              <a:rPr lang="uk-UA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16" grpId="0"/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401080" cy="4714892"/>
          </a:xfrm>
        </p:spPr>
        <p:txBody>
          <a:bodyPr>
            <a:noAutofit/>
          </a:bodyPr>
          <a:lstStyle/>
          <a:p>
            <a:pPr algn="ctr"/>
            <a:r>
              <a:rPr lang="uk-UA" sz="5400" b="1" u="sng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У правильного многогранника:</a:t>
            </a:r>
            <a:r>
              <a:rPr lang="uk-UA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/>
            </a:r>
            <a:br>
              <a:rPr lang="uk-UA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r>
              <a:rPr lang="uk-UA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- усі ребра рівні;</a:t>
            </a:r>
            <a:br>
              <a:rPr lang="uk-UA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uk-UA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- усі двогранні кути, що містять дві грані зі спільним ребром, також рівні.</a:t>
            </a:r>
            <a:endParaRPr lang="ru-RU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28860"/>
            <a:ext cx="8686800" cy="442914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 правильного </a:t>
            </a:r>
            <a:r>
              <a:rPr lang="ru-RU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тетраедра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всі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чотири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грані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– </a:t>
            </a:r>
            <a:r>
              <a:rPr lang="ru-RU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рівносторонні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трикутники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</a:t>
            </a:r>
            <a:r>
              <a:rPr lang="ru-RU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Кожна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його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вершин </a:t>
            </a:r>
            <a:r>
              <a:rPr lang="ru-RU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є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вершиною </a:t>
            </a:r>
            <a:r>
              <a:rPr lang="ru-RU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трьох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трикутників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Сума плоских </a:t>
            </a:r>
            <a:r>
              <a:rPr lang="ru-RU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кутів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при </a:t>
            </a:r>
            <a:r>
              <a:rPr lang="ru-RU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кожній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із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вершин </a:t>
            </a:r>
            <a:r>
              <a:rPr lang="ru-RU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дорівнює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180 градусам. </a:t>
            </a:r>
            <a:r>
              <a:rPr lang="ru-RU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Правильний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тетраедр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не </a:t>
            </a:r>
            <a:r>
              <a:rPr lang="ru-RU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має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центра </a:t>
            </a:r>
            <a:r>
              <a:rPr lang="ru-RU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симетрії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</a:t>
            </a:r>
            <a:endParaRPr lang="ru-RU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428596" y="642918"/>
            <a:ext cx="2286016" cy="1428760"/>
            <a:chOff x="428596" y="642918"/>
            <a:chExt cx="2286016" cy="1428760"/>
          </a:xfrm>
        </p:grpSpPr>
        <p:sp>
          <p:nvSpPr>
            <p:cNvPr id="4" name="Горизонтальный свиток 3"/>
            <p:cNvSpPr/>
            <p:nvPr/>
          </p:nvSpPr>
          <p:spPr>
            <a:xfrm>
              <a:off x="428596" y="642918"/>
              <a:ext cx="2286016" cy="1428760"/>
            </a:xfrm>
            <a:prstGeom prst="horizontalScroll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571472" y="1071546"/>
              <a:ext cx="2000232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uk-UA" sz="28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Тетраедр</a:t>
              </a:r>
              <a:endPara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sp>
        <p:nvSpPr>
          <p:cNvPr id="6146" name="AutoShape 2" descr="http://5terka.com/images/atan1011geom/atan1011resh1-235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148" name="AutoShape 4" descr="http://5terka.com/images/atan1011geom/atan1011resh1-235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10" name="Группа 9"/>
          <p:cNvGrpSpPr/>
          <p:nvPr/>
        </p:nvGrpSpPr>
        <p:grpSpPr>
          <a:xfrm>
            <a:off x="3491880" y="764704"/>
            <a:ext cx="4882622" cy="2042999"/>
            <a:chOff x="3491880" y="764704"/>
            <a:chExt cx="4882622" cy="2042999"/>
          </a:xfrm>
        </p:grpSpPr>
        <p:pic>
          <p:nvPicPr>
            <p:cNvPr id="6150" name="Picture 6" descr="http://5terka.com/images/atan1011geom/atan1011resh1-235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491880" y="764704"/>
              <a:ext cx="2160240" cy="2042999"/>
            </a:xfrm>
            <a:prstGeom prst="rect">
              <a:avLst/>
            </a:prstGeom>
            <a:ln w="190500" cap="sq">
              <a:solidFill>
                <a:schemeClr val="accent2">
                  <a:lumMod val="60000"/>
                  <a:lumOff val="40000"/>
                </a:schemeClr>
              </a:solidFill>
              <a:prstDash val="solid"/>
              <a:miter lim="800000"/>
            </a:ln>
            <a:effectLst>
              <a:outerShdw blurRad="254000" algn="bl" rotWithShape="0">
                <a:srgbClr val="000000">
                  <a:alpha val="43000"/>
                </a:srgbClr>
              </a:outerShdw>
            </a:effectLst>
            <a:scene3d>
              <a:camera prst="perspectiveFront" fov="5400000"/>
              <a:lightRig rig="threePt" dir="t">
                <a:rot lat="0" lon="0" rev="21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</p:spPr>
        </p:pic>
        <p:pic>
          <p:nvPicPr>
            <p:cNvPr id="6152" name="Picture 8" descr="http://www.alove.pro/wp-content/uploads/2011/04/4-%D0%A2%D0%B5%D1%82%D1%80%D0%B0%D1%8D%D0%B4%D1%80-%D0%BF%D0%B8%D1%80%D0%B0%D0%BC%D0%B8%D0%B4%D0%B0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372200" y="764704"/>
              <a:ext cx="2002302" cy="2016224"/>
            </a:xfrm>
            <a:prstGeom prst="rect">
              <a:avLst/>
            </a:prstGeom>
            <a:ln w="190500" cap="sq">
              <a:solidFill>
                <a:schemeClr val="accent2">
                  <a:lumMod val="60000"/>
                  <a:lumOff val="40000"/>
                </a:schemeClr>
              </a:solidFill>
              <a:prstDash val="solid"/>
              <a:miter lim="800000"/>
            </a:ln>
            <a:effectLst>
              <a:outerShdw blurRad="254000" algn="bl" rotWithShape="0">
                <a:srgbClr val="000000">
                  <a:alpha val="43000"/>
                </a:srgbClr>
              </a:outerShdw>
            </a:effectLst>
            <a:scene3d>
              <a:camera prst="perspectiveFront" fov="5400000"/>
              <a:lightRig rig="threePt" dir="t">
                <a:rot lat="0" lon="0" rev="21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</p:spPr>
        </p:pic>
      </p:grp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7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770" decel="100000"/>
                                        <p:tgtEl>
                                          <p:spTgt spid="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472518" cy="485776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У правильного </a:t>
            </a:r>
            <a:r>
              <a:rPr lang="ru-RU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октаедра</a:t>
            </a:r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всі</a:t>
            </a:r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вісім</a:t>
            </a:r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граней – </a:t>
            </a:r>
            <a:r>
              <a:rPr lang="ru-RU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рівносторонні</a:t>
            </a:r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трикутники</a:t>
            </a:r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. </a:t>
            </a:r>
            <a:r>
              <a:rPr lang="ru-RU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Кожна</a:t>
            </a:r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вершина </a:t>
            </a:r>
            <a:r>
              <a:rPr lang="ru-RU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октаедра</a:t>
            </a:r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є</a:t>
            </a:r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вершиною </a:t>
            </a:r>
            <a:r>
              <a:rPr lang="ru-RU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чотирьох</a:t>
            </a:r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трикутників</a:t>
            </a:r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. Сума </a:t>
            </a:r>
            <a:r>
              <a:rPr lang="ru-RU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кутів</a:t>
            </a:r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плоских </a:t>
            </a:r>
            <a:r>
              <a:rPr lang="ru-RU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кутів</a:t>
            </a:r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при </a:t>
            </a:r>
            <a:r>
              <a:rPr lang="ru-RU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кожній</a:t>
            </a:r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вершині</a:t>
            </a:r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дорівнює</a:t>
            </a:r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двомстам</a:t>
            </a:r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сорока градусам. </a:t>
            </a:r>
            <a:r>
              <a:rPr lang="ru-RU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Правильний</a:t>
            </a:r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октаедр</a:t>
            </a:r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має</a:t>
            </a:r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центр </a:t>
            </a:r>
            <a:r>
              <a:rPr lang="ru-RU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симетрії</a:t>
            </a:r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.</a:t>
            </a:r>
            <a:endParaRPr lang="ru-RU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323528" y="404664"/>
            <a:ext cx="2880320" cy="1057890"/>
            <a:chOff x="428596" y="642918"/>
            <a:chExt cx="2286016" cy="1428760"/>
          </a:xfrm>
        </p:grpSpPr>
        <p:sp>
          <p:nvSpPr>
            <p:cNvPr id="5" name="Горизонтальный свиток 4"/>
            <p:cNvSpPr/>
            <p:nvPr/>
          </p:nvSpPr>
          <p:spPr>
            <a:xfrm>
              <a:off x="428596" y="642918"/>
              <a:ext cx="2286016" cy="1428760"/>
            </a:xfrm>
            <a:prstGeom prst="horizontalScroll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571472" y="1071546"/>
              <a:ext cx="2000232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uk-UA" sz="28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Октаедр</a:t>
              </a:r>
              <a:endPara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www.alove.pro/wp-content/uploads/2011/04/8-%D0%9E%D0%BA%D1%82%D0%B0%D1%8D%D0%B4%D1%8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764704"/>
            <a:ext cx="4248472" cy="4163702"/>
          </a:xfrm>
          <a:prstGeom prst="rect">
            <a:avLst/>
          </a:prstGeom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3556" name="Picture 4" descr="http://900igr.net/datai/geometrija/Mnogogrannik-2/0004-002-Sostavlen-iz-vosmi-ravnostoronnikh-treugolnikov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2420888"/>
            <a:ext cx="3816571" cy="3888432"/>
          </a:xfrm>
          <a:prstGeom prst="rect">
            <a:avLst/>
          </a:prstGeom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3398" y="1714480"/>
            <a:ext cx="8258204" cy="5143520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 правильного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ікосаедра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всі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двадцять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граней –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рівносторонні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трикутники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Кожна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вершин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ікосаедра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є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вершиною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п’яти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трикутників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Сума плоских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кутів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при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кожній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вершин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ікосаедра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дорівнює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трьомстам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градусам.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Правильний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ікосаедр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має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центр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симетрії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0" y="404664"/>
            <a:ext cx="2520280" cy="1152128"/>
            <a:chOff x="179512" y="404664"/>
            <a:chExt cx="2286016" cy="1428760"/>
          </a:xfrm>
        </p:grpSpPr>
        <p:sp>
          <p:nvSpPr>
            <p:cNvPr id="5" name="Горизонтальный свиток 4"/>
            <p:cNvSpPr/>
            <p:nvPr/>
          </p:nvSpPr>
          <p:spPr>
            <a:xfrm>
              <a:off x="179512" y="404664"/>
              <a:ext cx="2286016" cy="1428760"/>
            </a:xfrm>
            <a:prstGeom prst="horizontalScroll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356711" y="812881"/>
              <a:ext cx="2000232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uk-UA" sz="28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Ікосаедр</a:t>
              </a:r>
              <a:endPara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e-45.ru/imgs/projects/articles/geokupol/icosaedr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764704"/>
            <a:ext cx="4248472" cy="424847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4580" name="Picture 4" descr="http://900igr.net/datai/geometrija/Mnogogrannik-2/0005-003-Pravilnyj-ikosaed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2060848"/>
            <a:ext cx="3672408" cy="40101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Другая 45">
      <a:dk1>
        <a:srgbClr val="132141"/>
      </a:dk1>
      <a:lt1>
        <a:srgbClr val="F3EEF6"/>
      </a:lt1>
      <a:dk2>
        <a:srgbClr val="5DD3FF"/>
      </a:dk2>
      <a:lt2>
        <a:srgbClr val="284483"/>
      </a:lt2>
      <a:accent1>
        <a:srgbClr val="4D75CA"/>
      </a:accent1>
      <a:accent2>
        <a:srgbClr val="007EAE"/>
      </a:accent2>
      <a:accent3>
        <a:srgbClr val="3D8DA9"/>
      </a:accent3>
      <a:accent4>
        <a:srgbClr val="365BB0"/>
      </a:accent4>
      <a:accent5>
        <a:srgbClr val="005878"/>
      </a:accent5>
      <a:accent6>
        <a:srgbClr val="1A2D58"/>
      </a:accent6>
      <a:hlink>
        <a:srgbClr val="1D3362"/>
      </a:hlink>
      <a:folHlink>
        <a:srgbClr val="6E1E4E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122</TotalTime>
  <Words>269</Words>
  <Application>Microsoft Office PowerPoint</Application>
  <PresentationFormat>Экран (4:3)</PresentationFormat>
  <Paragraphs>23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Городская</vt:lpstr>
      <vt:lpstr>Види  правильних многогранників </vt:lpstr>
      <vt:lpstr>Правильним многогранником є многогранник, грані якого є правильними многокутниками з рівною кількістю сторін, а в кожній вершині многогранника сходиться однакова кількість ребер. </vt:lpstr>
      <vt:lpstr>Слайд 3</vt:lpstr>
      <vt:lpstr>У правильного многогранника: - усі ребра рівні; - усі двогранні кути, що містять дві грані зі спільним ребром, також рівні.</vt:lpstr>
      <vt:lpstr>У правильного тетраедра всі чотири грані – рівносторонні трикутники. Кожна з його вершин є вершиною трьох трикутників. Сума плоских кутів при кожній із вершин дорівнює 180 градусам. Правильний тетраедр не має центра симетрії. </vt:lpstr>
      <vt:lpstr>У правильного октаедра всі вісім граней – рівносторонні трикутники. Кожна вершина октаедра є вершиною чотирьох трикутників. Сума кутів плоских кутів при кожній вершині дорівнює двомстам сорока градусам. Правильний октаедр має центр симетрії.</vt:lpstr>
      <vt:lpstr>Слайд 7</vt:lpstr>
      <vt:lpstr>У правильного ікосаедра всі двадцять граней – рівносторонні трикутники. Кожна з вершин ікосаедра є вершиною п’яти трикутників. Сума плоских кутів при кожній з вершин ікосаедра дорівнює трьомстам градусам. Правильний ікосаедр має центр симетрії.</vt:lpstr>
      <vt:lpstr>Слайд 9</vt:lpstr>
      <vt:lpstr>У куба всі шість граней – квадрати. Кожна з вершин куба є вершиною трьох квадратів. Сума плоских кутів при кожній з вершин куба дорівнює двомстам сімдесяти градусам. Куб має один центр симетрії.</vt:lpstr>
      <vt:lpstr>Слайд 11</vt:lpstr>
      <vt:lpstr>У правильного додекаедра всі дванадцять граней – правильні п’ятикутники. Кожна з вершин додекаедра є вершиною трьох правильних п’ятикутників. Сума плоских кутів при кожній з вершин дорівнює трьомстам двадцяти чотирьом градусам. Правильний додекаедр має центр симетрії.</vt:lpstr>
      <vt:lpstr>Слайд 13</vt:lpstr>
      <vt:lpstr>Інших видів правильних многогранників НЕ існує. Не існує правильного многогранника, гранями якого є правильні шестикутники, семикутники і взагалі n-кутники з кількістю сторін, більшою за п’ять.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Види  правильних многогранників </dc:title>
  <cp:lastModifiedBy>Admin</cp:lastModifiedBy>
  <cp:revision>21</cp:revision>
  <dcterms:modified xsi:type="dcterms:W3CDTF">2013-12-18T13:56:53Z</dcterms:modified>
</cp:coreProperties>
</file>