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071546"/>
            <a:ext cx="4214842" cy="738664"/>
          </a:xfrm>
        </p:spPr>
        <p:txBody>
          <a:bodyPr>
            <a:spAutoFit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752px-TourDeFrance_2005_07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225283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00px-Tony_Parker_2011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928671"/>
            <a:ext cx="171451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20px-908_lm2008_montag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2550" y="4286256"/>
            <a:ext cx="227931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357166"/>
            <a:ext cx="5343508" cy="1214445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Sport in France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64305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 sports played in France include football, judo, tennis and basketball. Several major tennis tournaments take place in France. The Tour de France is the oldest and most prestigious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Tours, and also the world's most famous cycling race.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30px-Court_18_long_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071942"/>
            <a:ext cx="1819691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mienne" pitchFamily="82" charset="0"/>
              </a:rPr>
              <a:t>French cuisine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857364"/>
            <a:ext cx="3071834" cy="464347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French cuisine is renowned for being one of the finest in the world. French cuisine is extremely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diverse.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0px-Jacques_Lameloise_DSCF6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2428892" cy="1627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00px-French_taste_of_w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285860"/>
            <a:ext cx="2476517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00px-Cuisine_Trois_étoile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000504"/>
            <a:ext cx="2857520" cy="2303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oie_gras_en_cocot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000504"/>
            <a:ext cx="2905124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latin typeface="Amienne" pitchFamily="82" charset="0"/>
              </a:rPr>
              <a:t>Sciences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000372"/>
            <a:ext cx="3286148" cy="264320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France has been since the Middle Ages a major focus of knowledge and discoveries.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eon_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2571768" cy="1071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271462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Neon sign</a:t>
            </a:r>
            <a:endParaRPr lang="ru-RU" dirty="0"/>
          </a:p>
        </p:txBody>
      </p:sp>
      <p:pic>
        <p:nvPicPr>
          <p:cNvPr id="6" name="Рисунок 5" descr="Stethoscope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071546"/>
            <a:ext cx="2114214" cy="18287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3460" y="3071810"/>
            <a:ext cx="241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Modern stethoscope.</a:t>
            </a:r>
            <a:endParaRPr lang="ru-RU" sz="1600" dirty="0"/>
          </a:p>
        </p:txBody>
      </p:sp>
      <p:pic>
        <p:nvPicPr>
          <p:cNvPr id="8" name="Рисунок 7" descr="418px-Arian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214818"/>
            <a:ext cx="1531614" cy="2198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611px-Bayonette-p1000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286256"/>
            <a:ext cx="2068935" cy="2028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mienne" pitchFamily="82" charset="0"/>
              </a:rPr>
              <a:t>Animals</a:t>
            </a:r>
            <a:endParaRPr lang="ru-RU" sz="8000" dirty="0"/>
          </a:p>
        </p:txBody>
      </p:sp>
      <p:pic>
        <p:nvPicPr>
          <p:cNvPr id="6" name="Содержимое 5" descr="Igel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2588333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800px-Marmota_marmota_Alp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85860"/>
            <a:ext cx="2643206" cy="1975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50px-Ab_sciurus_vulga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643314"/>
            <a:ext cx="2128838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28" y="3357562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120 mammal species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France.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714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Rodents make up the largest order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mammals.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Among endangered species are the badger, the otter, the beaver, the tortoise, the marmot of the Alps, and the brown bear and the lynx of the Pyrenees.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104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Sport in France </vt:lpstr>
      <vt:lpstr>French cuisine</vt:lpstr>
      <vt:lpstr>Sciences </vt:lpstr>
      <vt:lpstr>Animals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France </dc:title>
  <dc:creator>Sasha</dc:creator>
  <cp:lastModifiedBy>Sasha</cp:lastModifiedBy>
  <cp:revision>13</cp:revision>
  <dcterms:created xsi:type="dcterms:W3CDTF">2013-02-17T16:02:11Z</dcterms:created>
  <dcterms:modified xsi:type="dcterms:W3CDTF">2013-02-17T18:45:02Z</dcterms:modified>
</cp:coreProperties>
</file>