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0" r:id="rId9"/>
    <p:sldId id="259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629400" cy="2808762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Михайло Старицький</a:t>
            </a:r>
            <a:endParaRPr lang="ru-RU" sz="8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720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b="0" i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 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 грудня 1840 – 14 квітня 1904)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“Виклик”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7696200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Вірш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«Виклик" Михайло Старицький написав у рідному селі Кліщинці, чекаючи на кохану дівчину.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 більшості джерел вказується, що музика до пісні на вірш «Виклик» – народна, хоча насправді вірш поклав на музику Микола Лисенко.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Пісня “Ніч така місячна, зорна, ясная” стала дуже популярною, тому її вважають українською народною піснею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Входила до репертуару хору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фільму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 «У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бій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ідуть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одні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старики».</a:t>
            </a:r>
            <a:endParaRPr lang="ru-RU" sz="22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6324600" cy="3113562"/>
          </a:xfrm>
        </p:spPr>
        <p:txBody>
          <a:bodyPr>
            <a:noAutofit/>
          </a:bodyPr>
          <a:lstStyle/>
          <a:p>
            <a:r>
              <a:rPr lang="uk-UA" sz="12000" dirty="0" smtClean="0"/>
              <a:t> </a:t>
            </a:r>
            <a:r>
              <a:rPr lang="uk-UA" sz="1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Дякую</a:t>
            </a:r>
            <a:endParaRPr lang="ru-RU" sz="1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Дитинство Старицького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Михайло Петрович Старицький народився 2 грудня 1840 р. у родині дрібного поміщика-дворянина, відставного ротмістра в с.Кліщинці на Полтавщині. Рано осиротівши, виховувався під опікою дядька — Віталія Лисенка, двоюрідного брата його матері, батька славетного українського композитора Миколи Лисенка. Отримав гарну домашню освіту. 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Навчання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7848600" cy="4568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 1851–1856 рр. хлопець навчався у Полтавській гімназії, яка була на той час однією з найкращих.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 1858 році Михайло Старицький разом з Миколою Лисенком вступає до Харківського університету.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 1860-му переводиться на фізико-математичний факультет Київського університету.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Діяльність</a:t>
            </a:r>
            <a:endParaRPr lang="uk-UA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1861 р. - повернення до рідного села.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1862 р. – одруження з Софією Лисенко.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1864 -1865 р. - повернення до Київського університету, навчання на юридичному факультеті.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1871 р. - оселився у Києві, творча співпраця з Миколою Лисенком. Вони спільно організували «Товариство українських сценічних акторів».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1878 р. – змушена еміграція на деякий час за кордон під тиском імперської влади.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Театральна творчість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1880 р. – повернення до України. Розгортання видавничої і театральної діяльності.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1883 р. - став керівником і режисером першої об'єднаної української професійної трупи.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1883-1884 рр. -  видавав український альманах «Рада».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1885 р. - залишив трупу корифеїв і заснував нову з молодих акторів.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1895 р. - залишив театральну діяльність, віддався літературній творчості.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14 квітня 1904 року помер в Києві, похований на Байковому кладовищі.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Переклади та поезія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7467600" cy="418795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Поетичну творчість Старицький розпочав перекладами Пушкіна, Лермонтова, Гейне, Некрасова, Байрона, Міцкевича та інших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Значною подією було видання «Гамлета» Вільяма Шекспіра у перекладі Старицького (1882)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Драматургія та проза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696200" cy="5105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Старицький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написав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багато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драматичних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творів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найсильніші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них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соціальні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драми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 «Не судилось», «У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темряві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», «Талан».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Значну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популярність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здобула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драма «Ой, не ходи,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Грицю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та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й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вечорниці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».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Написав низку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п'єс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за сюжетами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інших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авторів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 Гоголя,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Ожешко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Крашевського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("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Циганка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Аза"),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Кухаренка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Панаса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Мирного,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Нечуя-Левицького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("За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двома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зайцями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").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останні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роки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свого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життя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попри хворобу,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Старицький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написав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історичний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роман «Оборона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Буші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»,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трилогію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«Богдан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Хмельницький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»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романи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«Перед бурей», «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Молодість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Мазепи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», «Разбойник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Кармелюк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» та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інші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“Батько українського театру”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Іван Франко назвав Старицького «Батьком українського театру» , відзначивши його видатну роль у становленні й розвитку вітчизняної драматургії. В українському театрі М. Старицький був і драматургом, і автором, і режисером, і організатором театральних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труп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Михайло Старицький був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одним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із засновників і керівників славетного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театру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корифеїв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“Мрія”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9248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Слово «мрія» українській мові подарував Михайло Старицький (його він утворив від дієслова мріти «ледь виднітися, мерехтіти»).    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Також, завдяки ньому, з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’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явилися такі слова, як майбутнє, байдужість, завзяття, темрява, страдниця, незагойний, приємність, чарівливий, сутінь, бойовище, маєво, знадливий, стуманілий, пестливий, привабливий, потужний.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476</Words>
  <PresentationFormat>Экран (4:3)</PresentationFormat>
  <Paragraphs>41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Михайло Старицький</vt:lpstr>
      <vt:lpstr>Дитинство Старицького</vt:lpstr>
      <vt:lpstr>Навчання</vt:lpstr>
      <vt:lpstr> Діяльність</vt:lpstr>
      <vt:lpstr>Театральна творчість</vt:lpstr>
      <vt:lpstr>Переклади та поезія</vt:lpstr>
      <vt:lpstr>Драматургія та проза</vt:lpstr>
      <vt:lpstr>“Батько українського театру”</vt:lpstr>
      <vt:lpstr>“Мрія”</vt:lpstr>
      <vt:lpstr>“Виклик”</vt:lpstr>
      <vt:lpstr> Дякую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Михайло Старицький</dc:title>
  <dc:creator>Гость</dc:creator>
  <cp:lastModifiedBy>Дети</cp:lastModifiedBy>
  <cp:revision>23</cp:revision>
  <dcterms:created xsi:type="dcterms:W3CDTF">2014-12-11T19:46:10Z</dcterms:created>
  <dcterms:modified xsi:type="dcterms:W3CDTF">2014-12-11T22:00:00Z</dcterms:modified>
</cp:coreProperties>
</file>