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0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7" r:id="rId21"/>
    <p:sldId id="278" r:id="rId22"/>
    <p:sldId id="279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929" autoAdjust="0"/>
  </p:normalViewPr>
  <p:slideViewPr>
    <p:cSldViewPr>
      <p:cViewPr varScale="1">
        <p:scale>
          <a:sx n="99" d="100"/>
          <a:sy n="99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6CCA-6FBF-44BF-AECF-89CA6D8E4C9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A55-1A8C-49B0-9871-C001E0E592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6CCA-6FBF-44BF-AECF-89CA6D8E4C9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A55-1A8C-49B0-9871-C001E0E59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6CCA-6FBF-44BF-AECF-89CA6D8E4C9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A55-1A8C-49B0-9871-C001E0E59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6CCA-6FBF-44BF-AECF-89CA6D8E4C9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A55-1A8C-49B0-9871-C001E0E592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6CCA-6FBF-44BF-AECF-89CA6D8E4C9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A55-1A8C-49B0-9871-C001E0E59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6CCA-6FBF-44BF-AECF-89CA6D8E4C9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A55-1A8C-49B0-9871-C001E0E59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6CCA-6FBF-44BF-AECF-89CA6D8E4C9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A55-1A8C-49B0-9871-C001E0E59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6CCA-6FBF-44BF-AECF-89CA6D8E4C9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A55-1A8C-49B0-9871-C001E0E59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6CCA-6FBF-44BF-AECF-89CA6D8E4C9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A55-1A8C-49B0-9871-C001E0E59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6CCA-6FBF-44BF-AECF-89CA6D8E4C9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A55-1A8C-49B0-9871-C001E0E59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0B6CCA-6FBF-44BF-AECF-89CA6D8E4C9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DFA55-1A8C-49B0-9871-C001E0E59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440B6CCA-6FBF-44BF-AECF-89CA6D8E4C96}" type="datetimeFigureOut">
              <a:rPr lang="ru-RU" smtClean="0"/>
              <a:pPr/>
              <a:t>28.04.2014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4CDFA55-1A8C-49B0-9871-C001E0E592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Заголовок 4"/>
          <p:cNvSpPr>
            <a:spLocks noGrp="1"/>
          </p:cNvSpPr>
          <p:nvPr>
            <p:ph type="ctrTitle"/>
          </p:nvPr>
        </p:nvSpPr>
        <p:spPr>
          <a:xfrm>
            <a:off x="785786" y="0"/>
            <a:ext cx="7772400" cy="1470025"/>
          </a:xfrm>
        </p:spPr>
        <p:txBody>
          <a:bodyPr/>
          <a:lstStyle/>
          <a:p>
            <a:r>
              <a:rPr lang="uk-UA" sz="6000" b="1" dirty="0" smtClean="0">
                <a:solidFill>
                  <a:schemeClr val="bg1"/>
                </a:solidFill>
              </a:rPr>
              <a:t>КУЛЬТУРА ЯПОНІЇ</a:t>
            </a:r>
            <a:endParaRPr lang="uk-UA" sz="6000" b="1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72298" y="5934670"/>
            <a:ext cx="207170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Підготувала :</a:t>
            </a:r>
          </a:p>
          <a:p>
            <a:r>
              <a:rPr lang="uk-UA" dirty="0" smtClean="0"/>
              <a:t>у</a:t>
            </a:r>
            <a:r>
              <a:rPr lang="uk-UA" dirty="0" smtClean="0"/>
              <a:t>чениця 9 класу</a:t>
            </a:r>
          </a:p>
          <a:p>
            <a:r>
              <a:rPr lang="uk-UA" dirty="0" smtClean="0"/>
              <a:t>Павленко Марина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90794277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ttps://encrypted-tbn3.gstatic.com/images?q=tbn:ANd9GcQIOmtUmnJDgq6L59tDS4Z9r6FfNG-sOIshvvmgVRteK0UE4cft-YbYj2t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2324100" cy="1962150"/>
          </a:xfrm>
          <a:prstGeom prst="rect">
            <a:avLst/>
          </a:prstGeom>
          <a:noFill/>
        </p:spPr>
      </p:pic>
      <p:sp>
        <p:nvSpPr>
          <p:cNvPr id="37892" name="AutoShape 4" descr="https://encrypted-tbn1.gstatic.com/images?q=tbn:ANd9GcTH3-ixkLwmmgSpgJToB0XBzyp8p3x6Cf5k9zw8RMk24OWZ4ura4TxRAt7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37894" name="Picture 6" descr="https://encrypted-tbn1.gstatic.com/images?q=tbn:ANd9GcTH3-ixkLwmmgSpgJToB0XBzyp8p3x6Cf5k9zw8RMk24OWZ4ura4TxRAt7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4786322"/>
            <a:ext cx="2584991" cy="1928802"/>
          </a:xfrm>
          <a:prstGeom prst="rect">
            <a:avLst/>
          </a:prstGeom>
          <a:noFill/>
        </p:spPr>
      </p:pic>
      <p:pic>
        <p:nvPicPr>
          <p:cNvPr id="37896" name="Picture 8" descr="https://encrypted-tbn2.gstatic.com/images?q=tbn:ANd9GcSli-XhVvazUtcB8JzaqLCmMJ1gN9wyQM3yD4TNQp05U23qgugv8zK9812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3438" y="785794"/>
            <a:ext cx="2190750" cy="2085976"/>
          </a:xfrm>
          <a:prstGeom prst="rect">
            <a:avLst/>
          </a:prstGeom>
          <a:noFill/>
        </p:spPr>
      </p:pic>
      <p:pic>
        <p:nvPicPr>
          <p:cNvPr id="37898" name="Picture 10" descr="https://encrypted-tbn2.gstatic.com/images?q=tbn:ANd9GcT3CtmO9iklX-QNynLv-2KJCBdUf93raoo2JDTZQsuT1wDupPlK7-nyciu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57422" y="2857496"/>
            <a:ext cx="2514600" cy="1819276"/>
          </a:xfrm>
          <a:prstGeom prst="rect">
            <a:avLst/>
          </a:prstGeom>
          <a:noFill/>
        </p:spPr>
      </p:pic>
      <p:pic>
        <p:nvPicPr>
          <p:cNvPr id="37900" name="Picture 12" descr="https://encrypted-tbn1.gstatic.com/images?q=tbn:ANd9GcS_h3SKQVU7K69kARbgN28cwIxHdQXhZD3fvfakKmHzhPJe8j2rrlCElir-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848224"/>
            <a:ext cx="2276475" cy="200977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000232" y="0"/>
            <a:ext cx="29289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Японські ієрогліфи</a:t>
            </a:r>
          </a:p>
          <a:p>
            <a:r>
              <a:rPr lang="uk-UA" sz="2400" dirty="0" smtClean="0"/>
              <a:t>            щастя</a:t>
            </a:r>
            <a:endParaRPr lang="uk-UA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         </a:t>
            </a:r>
            <a:r>
              <a:rPr lang="ru-RU" sz="2800" dirty="0" err="1" smtClean="0"/>
              <a:t>Гейші</a:t>
            </a:r>
            <a:endParaRPr lang="ru-RU" sz="2800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</p:nvPr>
        </p:nvGraphicFramePr>
        <p:xfrm>
          <a:off x="1716088" y="1469073"/>
          <a:ext cx="5715000" cy="4114800"/>
        </p:xfrm>
        <a:graphic>
          <a:graphicData uri="http://schemas.openxmlformats.org/drawingml/2006/table">
            <a:tbl>
              <a:tblPr/>
              <a:tblGrid>
                <a:gridCol w="5715000"/>
              </a:tblGrid>
              <a:tr h="4114800">
                <a:tc>
                  <a:txBody>
                    <a:bodyPr/>
                    <a:lstStyle/>
                    <a:p>
                      <a:r>
                        <a:rPr lang="ru-RU" sz="1800" dirty="0" smtClean="0">
                          <a:effectLst/>
                        </a:rPr>
                        <a:t>Для </a:t>
                      </a:r>
                      <a:r>
                        <a:rPr lang="ru-RU" sz="1800" dirty="0" err="1" smtClean="0">
                          <a:effectLst/>
                        </a:rPr>
                        <a:t>сучасного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європейця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властиве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невірне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розуміння</a:t>
                      </a:r>
                      <a:r>
                        <a:rPr lang="ru-RU" sz="1800" dirty="0" smtClean="0">
                          <a:effectLst/>
                        </a:rPr>
                        <a:t> того , </a:t>
                      </a:r>
                      <a:r>
                        <a:rPr lang="ru-RU" sz="1800" dirty="0" err="1" smtClean="0">
                          <a:effectLst/>
                        </a:rPr>
                        <a:t>ким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були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насправді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гейші</a:t>
                      </a:r>
                      <a:r>
                        <a:rPr lang="ru-RU" sz="1800" dirty="0" smtClean="0">
                          <a:effectLst/>
                        </a:rPr>
                        <a:t>. </a:t>
                      </a:r>
                      <a:r>
                        <a:rPr lang="ru-RU" sz="1800" dirty="0" err="1" smtClean="0">
                          <a:effectLst/>
                        </a:rPr>
                        <a:t>Познайомившись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з</a:t>
                      </a:r>
                      <a:r>
                        <a:rPr lang="ru-RU" sz="1800" dirty="0" smtClean="0">
                          <a:effectLst/>
                        </a:rPr>
                        <a:t> культурою </a:t>
                      </a:r>
                      <a:r>
                        <a:rPr lang="ru-RU" sz="1800" dirty="0" err="1" smtClean="0">
                          <a:effectLst/>
                        </a:rPr>
                        <a:t>японців</a:t>
                      </a:r>
                      <a:r>
                        <a:rPr lang="ru-RU" sz="1800" dirty="0" smtClean="0">
                          <a:effectLst/>
                        </a:rPr>
                        <a:t> на самому початку </a:t>
                      </a:r>
                      <a:r>
                        <a:rPr lang="ru-RU" sz="1800" dirty="0" err="1" smtClean="0">
                          <a:effectLst/>
                        </a:rPr>
                        <a:t>своїх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стосунків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з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Японією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і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порівнявши</a:t>
                      </a:r>
                      <a:r>
                        <a:rPr lang="ru-RU" sz="1800" dirty="0" smtClean="0">
                          <a:effectLst/>
                        </a:rPr>
                        <a:t> гейш </a:t>
                      </a:r>
                      <a:r>
                        <a:rPr lang="ru-RU" sz="1800" dirty="0" err="1" smtClean="0">
                          <a:effectLst/>
                        </a:rPr>
                        <a:t>з</a:t>
                      </a:r>
                      <a:r>
                        <a:rPr lang="ru-RU" sz="1800" dirty="0" smtClean="0">
                          <a:effectLst/>
                        </a:rPr>
                        <a:t> куртизанками , </a:t>
                      </a:r>
                      <a:r>
                        <a:rPr lang="ru-RU" sz="1800" dirty="0" err="1" smtClean="0">
                          <a:effectLst/>
                        </a:rPr>
                        <a:t>європейці</a:t>
                      </a:r>
                      <a:r>
                        <a:rPr lang="ru-RU" sz="1800" dirty="0" smtClean="0">
                          <a:effectLst/>
                        </a:rPr>
                        <a:t> не </a:t>
                      </a:r>
                      <a:r>
                        <a:rPr lang="ru-RU" sz="1800" dirty="0" err="1" smtClean="0">
                          <a:effectLst/>
                        </a:rPr>
                        <a:t>пішли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далі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цього</a:t>
                      </a:r>
                      <a:r>
                        <a:rPr lang="ru-RU" sz="1800" dirty="0" smtClean="0">
                          <a:effectLst/>
                        </a:rPr>
                        <a:t> в </a:t>
                      </a:r>
                      <a:r>
                        <a:rPr lang="ru-RU" sz="1800" dirty="0" err="1" smtClean="0">
                          <a:effectLst/>
                        </a:rPr>
                        <a:t>розумінні</a:t>
                      </a:r>
                      <a:r>
                        <a:rPr lang="ru-RU" sz="1800" dirty="0" smtClean="0">
                          <a:effectLst/>
                        </a:rPr>
                        <a:t> гейш. </a:t>
                      </a:r>
                      <a:r>
                        <a:rPr lang="ru-RU" sz="1800" dirty="0" err="1" smtClean="0">
                          <a:effectLst/>
                        </a:rPr>
                        <a:t>Насправді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навіть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вживання</a:t>
                      </a:r>
                      <a:r>
                        <a:rPr lang="ru-RU" sz="1800" dirty="0" smtClean="0">
                          <a:effectLst/>
                        </a:rPr>
                        <a:t> слова « гейша » </a:t>
                      </a:r>
                      <a:r>
                        <a:rPr lang="ru-RU" sz="1800" dirty="0" err="1" smtClean="0">
                          <a:effectLst/>
                        </a:rPr>
                        <a:t>невірно</a:t>
                      </a:r>
                      <a:r>
                        <a:rPr lang="ru-RU" sz="1800" dirty="0" smtClean="0">
                          <a:effectLst/>
                        </a:rPr>
                        <a:t>. </a:t>
                      </a:r>
                      <a:r>
                        <a:rPr lang="ru-RU" sz="1800" dirty="0" err="1" smtClean="0">
                          <a:effectLst/>
                        </a:rPr>
                        <a:t>Терміном</a:t>
                      </a:r>
                      <a:r>
                        <a:rPr lang="ru-RU" sz="1800" dirty="0" smtClean="0">
                          <a:effectLst/>
                        </a:rPr>
                        <a:t> « гей </a:t>
                      </a:r>
                      <a:r>
                        <a:rPr lang="ru-RU" sz="1800" dirty="0" err="1" smtClean="0">
                          <a:effectLst/>
                        </a:rPr>
                        <a:t>ся</a:t>
                      </a:r>
                      <a:r>
                        <a:rPr lang="ru-RU" sz="1800" dirty="0" smtClean="0">
                          <a:effectLst/>
                        </a:rPr>
                        <a:t> » в </a:t>
                      </a:r>
                      <a:r>
                        <a:rPr lang="ru-RU" sz="1800" dirty="0" err="1" smtClean="0">
                          <a:effectLst/>
                        </a:rPr>
                        <a:t>Кіото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позначали</a:t>
                      </a:r>
                      <a:r>
                        <a:rPr lang="ru-RU" sz="1800" dirty="0" smtClean="0">
                          <a:effectLst/>
                        </a:rPr>
                        <a:t> людей </a:t>
                      </a:r>
                      <a:r>
                        <a:rPr lang="ru-RU" sz="1800" dirty="0" err="1" smtClean="0">
                          <a:effectLst/>
                        </a:rPr>
                        <a:t>мистецтва</a:t>
                      </a:r>
                      <a:r>
                        <a:rPr lang="ru-RU" sz="1800" dirty="0" smtClean="0">
                          <a:effectLst/>
                        </a:rPr>
                        <a:t>: </a:t>
                      </a:r>
                      <a:r>
                        <a:rPr lang="ru-RU" sz="1800" dirty="0" err="1" smtClean="0">
                          <a:effectLst/>
                        </a:rPr>
                        <a:t>музикантів</a:t>
                      </a:r>
                      <a:r>
                        <a:rPr lang="ru-RU" sz="1800" dirty="0" smtClean="0">
                          <a:effectLst/>
                        </a:rPr>
                        <a:t> , </a:t>
                      </a:r>
                      <a:r>
                        <a:rPr lang="ru-RU" sz="1800" dirty="0" err="1" smtClean="0">
                          <a:effectLst/>
                        </a:rPr>
                        <a:t>танцюристів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і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акторів</a:t>
                      </a:r>
                      <a:r>
                        <a:rPr lang="ru-RU" sz="1800" dirty="0" smtClean="0">
                          <a:effectLst/>
                        </a:rPr>
                        <a:t>. З </a:t>
                      </a:r>
                      <a:r>
                        <a:rPr lang="ru-RU" sz="1800" dirty="0" err="1" smtClean="0">
                          <a:effectLst/>
                        </a:rPr>
                        <a:t>розвитком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міської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культури</a:t>
                      </a:r>
                      <a:r>
                        <a:rPr lang="ru-RU" sz="1800" dirty="0" smtClean="0">
                          <a:effectLst/>
                        </a:rPr>
                        <a:t> , </a:t>
                      </a:r>
                      <a:r>
                        <a:rPr lang="ru-RU" sz="1800" dirty="0" err="1" smtClean="0">
                          <a:effectLst/>
                        </a:rPr>
                        <a:t>з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посиленням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прагнень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знаті</a:t>
                      </a:r>
                      <a:r>
                        <a:rPr lang="ru-RU" sz="1800" dirty="0" smtClean="0">
                          <a:effectLst/>
                        </a:rPr>
                        <a:t> до </a:t>
                      </a:r>
                      <a:r>
                        <a:rPr lang="ru-RU" sz="1800" dirty="0" err="1" smtClean="0">
                          <a:effectLst/>
                        </a:rPr>
                        <a:t>розкоші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з'являються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жінки</a:t>
                      </a:r>
                      <a:r>
                        <a:rPr lang="ru-RU" sz="1800" dirty="0" smtClean="0">
                          <a:effectLst/>
                        </a:rPr>
                        <a:t>- </a:t>
                      </a:r>
                      <a:r>
                        <a:rPr lang="ru-RU" sz="1800" dirty="0" err="1" smtClean="0">
                          <a:effectLst/>
                        </a:rPr>
                        <a:t>майстрині</a:t>
                      </a:r>
                      <a:r>
                        <a:rPr lang="ru-RU" sz="1800" dirty="0" smtClean="0">
                          <a:effectLst/>
                        </a:rPr>
                        <a:t> , </a:t>
                      </a:r>
                      <a:r>
                        <a:rPr lang="ru-RU" sz="1800" dirty="0" err="1" smtClean="0">
                          <a:effectLst/>
                        </a:rPr>
                        <a:t>які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досконало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володіють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мистецтвом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розважати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співрозмовника</a:t>
                      </a:r>
                      <a:r>
                        <a:rPr lang="ru-RU" sz="1800" dirty="0" smtClean="0">
                          <a:effectLst/>
                        </a:rPr>
                        <a:t> . </a:t>
                      </a:r>
                      <a:r>
                        <a:rPr lang="ru-RU" sz="1800" dirty="0" err="1" smtClean="0">
                          <a:effectLst/>
                        </a:rPr>
                        <a:t>Саме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їх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з</a:t>
                      </a:r>
                      <a:r>
                        <a:rPr lang="ru-RU" sz="1800" dirty="0" smtClean="0">
                          <a:effectLst/>
                        </a:rPr>
                        <a:t> часом стали </a:t>
                      </a:r>
                      <a:r>
                        <a:rPr lang="ru-RU" sz="1800" dirty="0" err="1" smtClean="0">
                          <a:effectLst/>
                        </a:rPr>
                        <a:t>називати</a:t>
                      </a:r>
                      <a:r>
                        <a:rPr lang="ru-RU" sz="1800" dirty="0" smtClean="0">
                          <a:effectLst/>
                        </a:rPr>
                        <a:t> « гей </a:t>
                      </a:r>
                      <a:r>
                        <a:rPr lang="ru-RU" sz="1800" dirty="0" err="1" smtClean="0">
                          <a:effectLst/>
                        </a:rPr>
                        <a:t>ся</a:t>
                      </a:r>
                      <a:r>
                        <a:rPr lang="ru-RU" sz="1800" dirty="0" smtClean="0">
                          <a:effectLst/>
                        </a:rPr>
                        <a:t> » , по- </a:t>
                      </a:r>
                      <a:r>
                        <a:rPr lang="ru-RU" sz="1800" dirty="0" err="1" smtClean="0">
                          <a:effectLst/>
                        </a:rPr>
                        <a:t>українському</a:t>
                      </a:r>
                      <a:r>
                        <a:rPr lang="ru-RU" sz="1800" dirty="0" smtClean="0">
                          <a:effectLst/>
                        </a:rPr>
                        <a:t> - гейша .. У </a:t>
                      </a:r>
                      <a:r>
                        <a:rPr lang="ru-RU" sz="1800" dirty="0" err="1" smtClean="0">
                          <a:effectLst/>
                        </a:rPr>
                        <a:t>їх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обов'язки</a:t>
                      </a:r>
                      <a:r>
                        <a:rPr lang="ru-RU" sz="1800" dirty="0" smtClean="0">
                          <a:effectLst/>
                        </a:rPr>
                        <a:t> входило </a:t>
                      </a:r>
                      <a:r>
                        <a:rPr lang="ru-RU" sz="1800" dirty="0" err="1" smtClean="0">
                          <a:effectLst/>
                        </a:rPr>
                        <a:t>ведення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офіційних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і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напівофіційних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вечірок</a:t>
                      </a:r>
                      <a:r>
                        <a:rPr lang="ru-RU" sz="1800" dirty="0" smtClean="0">
                          <a:effectLst/>
                        </a:rPr>
                        <a:t> , </a:t>
                      </a:r>
                      <a:r>
                        <a:rPr lang="ru-RU" sz="1800" dirty="0" err="1" smtClean="0">
                          <a:effectLst/>
                        </a:rPr>
                        <a:t>розвага</a:t>
                      </a:r>
                      <a:r>
                        <a:rPr lang="ru-RU" sz="1800" dirty="0" smtClean="0">
                          <a:effectLst/>
                        </a:rPr>
                        <a:t> гостей </a:t>
                      </a:r>
                      <a:r>
                        <a:rPr lang="ru-RU" sz="1800" dirty="0" err="1" smtClean="0">
                          <a:effectLst/>
                        </a:rPr>
                        <a:t>танцями</a:t>
                      </a:r>
                      <a:r>
                        <a:rPr lang="ru-RU" sz="1800" dirty="0" smtClean="0">
                          <a:effectLst/>
                        </a:rPr>
                        <a:t> , </a:t>
                      </a:r>
                      <a:r>
                        <a:rPr lang="ru-RU" sz="1800" dirty="0" err="1" smtClean="0">
                          <a:effectLst/>
                        </a:rPr>
                        <a:t>співом</a:t>
                      </a:r>
                      <a:r>
                        <a:rPr lang="ru-RU" sz="1800" dirty="0" smtClean="0">
                          <a:effectLst/>
                        </a:rPr>
                        <a:t> , </a:t>
                      </a:r>
                      <a:r>
                        <a:rPr lang="ru-RU" sz="1800" dirty="0" err="1" smtClean="0">
                          <a:effectLst/>
                        </a:rPr>
                        <a:t>грою</a:t>
                      </a:r>
                      <a:r>
                        <a:rPr lang="ru-RU" sz="1800" dirty="0" smtClean="0">
                          <a:effectLst/>
                        </a:rPr>
                        <a:t> на </a:t>
                      </a:r>
                      <a:r>
                        <a:rPr lang="ru-RU" sz="1800" dirty="0" err="1" smtClean="0">
                          <a:effectLst/>
                        </a:rPr>
                        <a:t>музичних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інструментах</a:t>
                      </a:r>
                      <a:r>
                        <a:rPr lang="ru-RU" sz="1800" dirty="0" smtClean="0">
                          <a:effectLst/>
                        </a:rPr>
                        <a:t> , а </a:t>
                      </a:r>
                      <a:r>
                        <a:rPr lang="ru-RU" sz="1800" dirty="0" err="1" smtClean="0">
                          <a:effectLst/>
                        </a:rPr>
                        <a:t>також</a:t>
                      </a:r>
                      <a:r>
                        <a:rPr lang="ru-RU" sz="1800" dirty="0" smtClean="0">
                          <a:effectLst/>
                        </a:rPr>
                        <a:t> тонкою </a:t>
                      </a:r>
                      <a:r>
                        <a:rPr lang="ru-RU" sz="1800" dirty="0" err="1" smtClean="0">
                          <a:effectLst/>
                        </a:rPr>
                        <a:t>і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дотепною</a:t>
                      </a:r>
                      <a:r>
                        <a:rPr lang="ru-RU" sz="1800" dirty="0" smtClean="0">
                          <a:effectLst/>
                        </a:rPr>
                        <a:t> </a:t>
                      </a:r>
                      <a:r>
                        <a:rPr lang="ru-RU" sz="1800" dirty="0" err="1" smtClean="0">
                          <a:effectLst/>
                        </a:rPr>
                        <a:t>бесідою</a:t>
                      </a:r>
                      <a:endParaRPr lang="ru-RU" sz="1800" dirty="0">
                        <a:effectLst/>
                      </a:endParaRPr>
                    </a:p>
                  </a:txBody>
                  <a:tcPr marL="60512" marR="60512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16088" y="1468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 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338" name="AutoShape 2" descr="data:image/jpeg;base64,/9j/4AAQSkZJRgABAQAAAQABAAD/2wCEAAkGBxQTEhUUExQVFRUXGB0bGBcXFxcYFxoYGB0XGBwcGBgcHCggGBolHBQcITEhJSkrLi4uGB8zODMsNygtLisBCgoKDg0OGxAQGywmICQsLCwsLy8sLCwsLCwsLCwsLCwsLCwsLCwsLCwsLCwsLCwsLCwsLCwsLCwsLCwsLCwsLP/AABEIALcBEwMBIgACEQEDEQH/xAAcAAACAgMBAQAAAAAAAAAAAAAFBgQHAAIDAQj/xABCEAACAQIFAgQDBQYEBAYDAAABAhEAAwQFEiExBkETIlFhcYGRBxQyQqEjUrHB0fAVYnLhQ4KiwhYzsrPD8SRjkv/EABoBAAMBAQEBAAAAAAAAAAAAAAECAwAEBQb/xAAxEQACAgEEAQIDBgYDAAAAAAAAAQIRAwQSITFBE1EiYXEFMoGhsfAUQpHB0fEWouH/2gAMAwEAAhEDEQA/AGO7ih2/FXezaLckx6TRs5NbJG1dL2UbiNvhTB2oEW8OFYEGonVKLctD1mieNseGdppazrF6TEcn1oDzpxCuW5eUtgqSOIonhsCznzFjXXJcUr2wPajmFQelEEPu1QFu5To53B5FJnUnSKXCWTyn2qxM7v6VntQ57Gsc6TsR8PcUGouNMpDLmxT3QYidEdP3LV+TJXhj6Ef1puzLA6dMGGZhyZkd68wNnwMTdYavDuhTESqsJB3naa0zzGKGtMW02w2kEcEnaGqMfhVF82aWWdvngnYXDIinWwn1J2+VLfWOceE9r7v5iQQSFLKTsQAR3qVmWfWEuJac6mbgKJ2O0x3rhgs8wzYn7uhOtQWZXTSNoI0k996MrZsSjB3KN/INZObrpba7szciZj4mj2CxmjRabU0kjVGw7jUf0pP6uzZ7eDvPZUh0BIMgRHJ3pZ6fGLv4W274u6svqMESfbVzzWtkJQTlxxf5EP7dcPouKRsGM7etV1k0lDyTq/pVvNkv361dTF3C5ViqMY1psNJ25570pf8AhcYS8+HQtcOhW1kRGokbRttFOnuJZMTxyauxlyLL2PhoVbcAmOdJO/tMVZVgJa1aLSoABLARMAxPc/E+tA+nMJBLcbAAn2FSsXc8TuzAmIkjiP09fjStKxoy4thLDS37RoAIhQewO8x2JP6AUspj7gv/ALMwty5dkNOpHtgDt5dBC6v+aiuJx1sLp1qgHOogQBzyar7PuscOl8Aa3S2D57YB1a4Bgkj92CRPNBl4R3Jug71LhmvKVxWIKYcshMEKJEDTqiQpPO/eZFMOQZPbtWltoTpEx5idvQGZjsPhSZZtPjBZYMVsh/HXYa20kPZRieFnfYSRtIiiy9UrYuG3f0WbZUaWBJAeTIiPKIEyTz8jRZJt/diRc46Dt27ty/4lxkVFZLT3GbzW9bQbjNqCTpMTPO8V1++XQUuWro3/AGjABodiI87DkRsPKI0jmIoX1j1fYGFuIjPcN0FVZNk3HOv2mdpPbapfTIfwba37mq4FB1EKuoRsD3Ma+diSB60qKJz2py/AJYbrC3ccWWbRc0kySANI3n0YzI2/dPEGiJzS2QUUh2jUSNxtwB7n+dVR1hljW71prV1mxLXJCs8swAMEALxOwUbEE996YsPi8VbtuGwyG6iElVcHU5mNJIgjbcCSNt5Ik0C0S+mvGwty819LduzMWyoZ7pDkGQw4QaoOwJIk8TT9hmUo3LIRBJkhh39jQHKUW2ttbpV7omXcKxLNydQQbAQoAAgADtUbG4xbL+XvyoZgpPDHR+EGIExO5rUvAkrm78jFZxNiw4csQtx1XTOpfEbSiwvaI7bDf5Tc86mtYdlQnzMCZjYAEDf3M7fA0qWc/tFZUEFiBDRsSRHJgwe5jtU7Mcuw+J2vKpccEMVbYAcrBI9jt7VoyaQVFNpzv5g3HdeICdG/1pRzXqS5dfVwKW72KUMwEwCQJ2MAnkdj7VyONFQllkz3MWixQ5SCN/HO3JNQXYk8n61wOMFcvv6zU+WVahE6uTPesqFcx6zXtNTJ3H3Po2xd8QyPWi1uwyiSZFCukbc29+RU/M8bpUg12p2fON8gPqDFqpDelIOa3mvuNKnanK7hfGPtUnB5Qq7aaJR3NfID5LfdABG3xpqwmKYnahWNy0odQFSMFiBzNYrGMEidmlxWAEEkQdP9T6UJzLElZuQAQNK6jAM77j5V5mmLBbSRBdTH+/eqqx2OuYe4LeLd2HNsK2vaTz3+ZqTlybHHdFtP8PL+g1f+InsBwzwQZ0HzSTvsedNV/wBT9Q3b90uxhRwo/Co9qjdS5obl0skhYAEn0EcUBa43701Npz+h3QzYdL2nvf5D6nV9l/CY2tVy3wTGx9RvXTM83s4tsMC+h9cO4BDW1g78bjYCq+sWS91FXbWyr7AsQPpvVsY/om3aw6pbJbEDdnMgMO8CfLWkpJC4JYMmRctO++1+Y7YU4S5bK6hiCvOohiT6lQIP0rw5es2/CUIuuSogQDyVHYyP1NLvR2GNu2boUJ4sSgB8umVgz3PPzpzWw7AQR8/6etNB3HkhqIRx5Gov+pGGkFwi6Gkamj8RHr67CKGZ1cUp4xG6iCfRQQTtXDOcsxGJvm14ps2rYDFgpJLTsJ2kAjiaUeu8fisOUtF/EtFNrhXSS3o28E96KkxZ4oKKbkv8f2Gh+vcPhrVpXJLlAWCiTuNvmYig+A+1TDu9zxkawo/8sgG4SDII8o8p/Tf23qm9ckyeTvPv3qfkfT1/Fl/CUaUEu7nTbX/U8EAwJiq1xyefub4C/VfVFrEYm0bSl7VtYGoEaiZJnVuO3btQ3qnOUutKoEgQBwe25AO23vUvPOgMVh7a3CbdxSgeLbEvBKj8MTHnG/vxzSo1kgkEfE9u/epbIt8HZHVSjj2tc9fgWD0f1pYw+EW2zMt0MZBV2Bk/iDbgCDxtEe80C6y6gW9dXTcF0RLEKQAfQEiWpa0iBXNhvxNUcU+zmx5JQluj2GMwzdiiWyQVUCNPtsJ94o/lvXRWyFuo7Omysp2YcDUDwff27Uk2WHpPt/v/ALVJuNO0AfAfxPelUUi+TM5r2XsOC9UWMTisLNooUeddxpGrlAQBOnWAdzzHvLDmecKtq4zjUx831PBn1J9KqS5bAO5P0rZb28liTEbzMfGi1ZGDW5bui18D1YHtI17UjzA22c7wAR+H58V2TENeYMogIFAkAxyX3O51bD2gVVf+JXCEBOpUIYKeJ/sn6005F1KkMGbwX/LMm2xI7kfhI53EHuRWSY88vNxH2z5ZDKoUkafLJK8kMT3n09qK4nMRbtvckM6L+EkqSQeNgT3j+9qvXqm9h9XjReFwsVuIwnsB5eF2A2/3rlZ61vaw+hXUOSUcyWU/lJjb2I4257lr2GWVJrcSLuW3XJc22OoliY2kmTv8TXH/AAu4f+G/0q+OlMdhcdhVuWOOGQgarbgTpYfwPBBBG1d8dh7dndlEesCuf+G+Z7X/ACClXpo+e7+UXOPDf6UGxuUXk30MB8K+oEsWWUPpG/Ajf6R+tcMblNq4G8o432FPDHt8nFq/tKOoXMKfyZ8ouDNZVhZ70n/+Rc0Rp1bVlV2s8z1i18Bjbtntt/fNTMRjiwlhFbYy4A3G3NcMZmSaYHI/SikGUaRJy8EjyjmjuGQadxvQXprHpBBImjYxSwT2reQxboFZnfABFLNu4Q4j1o9i8WoS5cKlgvYd6RsV1Iy3RotIo/zNMH3A7VpdAf1Nuq8RiPE+8X0Jt2l8q7AsTAExwJFVZnOZBrr3CAHczAJIXtCz8P1ph6461v4oBGZQi9kGkE++5kelV27kya54xt/L9T0ZXpIJ/wA7/wCq/wAkl78ma18Wo5ryrnlu27Yf6YwS38TbV2AQHU0zuBBgRvvV84XHI86V/CANx/Cvmq1dKkMOQZ+nY+1Xz0bnqtYU2irExr2MKSNxB7D0oMrhj2HLQCENp0u5PqQY3332NdDmeoQ58IKRDEjzSeBUPG4i4LoCny8x8Z49TXRMQNAAUvJliwB58w+Qn5RStFZJtmYXMRra2zlgeSNlB3gCPjVX/aJnnj4hrambdmUX0L/nYHvvsP8ATTxnGaWUV3VgCqkhQdmPoR3j+dU7feSSe+5+PP8AWniieobjS9yNe4n5U39QZkl/L7Qwtk2rVpgLqhmYghWLM0ndWa4Dq+ExFRcl6T8fDi/4pUaiPDWxcuvBOlWhN4JB7UayjpK/hS5TEppcaXDYe49t1gn5qImdvQ7EitLkhHgT8v6pxVnTovuQsQrnWsL+XzSdEbFQQKP/AGiYK6y2MY6+Gl4Kq2pJVToDE2idym+876p7Gj+e9OZfNoi3pU21bUjEa5WZAAUFY83Y+UzyTQTr3EWzat2xeI0LFpHtuT4YAWPE3GoEGQTtMehpPI9cUIxPatVbc/D+lFmy5NoB+MyTWv8Ahmnfn2PH+9b1YnevsnUcNUQsFhCTvsO3qfhRu3gLYG4+pNRsPIJMS3qdlH9a44vE2uCSx/T5DtUXKUmepg0+n08N0km/eRIxuWI4lNj8ZFBruDZPxD59q0TE6GlSQKKXcZKhh86dOUe+TkyQ02pTcFtkvbpgkmvZqY9hX3HlP6fTt8qiXbZXkfPt9aqpJnmZdNPHy+V7+CbgMWhHhXSQvZvQ9ql5pk13DBTcU6HEo/5WHpPZtuDQI1af2Y3vHsizeJa2LwAUx2XUJkHfVA//AJ95xKUt6SZL+xjC4y1iBcW3cGGvoysxEKSsujb8jkBgCPNE0w9U9UYq5jLmGw7WyikRCgkQBIYkGfNPHp9Wh7s8mTwfXaBvStjcgvDEePZvJbVlhiysxJB5gfiMeXnilncl8J6Gh9ODbnTdcWrVhDpPN791W8aNdpyjbRqEAgkcT5vbtR7G41gjGHCqOdLbn6cTWmTLct4ZbTu10kltTABtOqYAGwXb1J3rLGINxT4nc/AQD29qCVUQzuM5ylFJIpPOM4bxrnnA34JE1lXS1xJMKCBttA424+VZVt6OT0jL2HcL5hSRmUreIUkD09auQ2Rp824qsutrC3L6JZH7QGdvT3ohySbJuX5aeE+vvTNgcvcLDmomR2Xt6Ay70xYlzA7VjITOssIq4O+oJBIB535FUTiMUVUyxLnmT22ivoTqTDB8NeEFm07DueDVN4X7Pr98sZZVkhZU6thO/tvFTyJvhHTpJ4oS3z7XQh4i/JqJcEkxTrn/AEDfwtl7tyfKwA2EEevM+lQ+jem/vLEt+EUIqkDU5fVndi0mFY9jXRsA47Vddno20qjasxXTKEQBQciKh8yj3w7DkUX6ZzdsO5Buulo7sq/mI4H9+lOGc9JncilNMI2HvK/hhypkK0wT2mOd6KkHa49D7l/V1tHdbjOH2hLnJJAgrRFswxB1+AGI0khm4DngKCNxSJ9oOLxDeGmIsW0lQyOFIbcSy6pI2Pb4U0dGW7+KwLFrvgKitbRoENAEOZMmCNz70+1MeM3YpPixcV2us3i6yoEbFvxNq9DE0Jv04Xb9q1hGw62Wd9TBrxKtLrpdnDCZUjakzEnmtGCiqRPVZpZZpv8A0NXSGZ3UR9wyJoTSygqUuSGRh+ZSFAg+lPmAx1m4waASzKTbuFFWVeQVZVIgEFgDBlI9DVddHH9lf9rlj/1PU4YnyMJI87GO0FLZrNWSTLBzC5YdGVVa1+0WPFtj9pGlv2StsyTplhC9+1JjZZbv2yj+G1vTrN23P7PaAyHUwYSQpHsN40ih9jPriIChZS2kvoZlUuylySARtAJ55Y9oFSU6ivuCGfcxqlEMjyczud2G2w2PrS1RRJsXMchst4bESvfiR6/OoN3NY4M/CifV9kmzhLxIK3Rd0jSBBtsinYDYHYgdvnSyaT0lZ6b+1cqgkjpdxLvzMVr93HeueuvWvmaokkeZlyzyO5M3a0IrTcLHaZrBfPxrBdNZoWE5R6Olm9UxL/8Afah8+tdEufKpyh5PS0+sf3WEcBgVvXrduINy4ieXb8TAfzr6Dy7JcPYtC1btKEWPMVCuxUq2pmUbsSikn/6qgcmw+tvVpAUbiWJ9RvVl5h1Hew9u3rsEXNg0v+zYeqgHUGMfDnnikU64L59G8m2UKuX7sfRZ85lEt2FWdg4YyGJCkeX+Y223kQc2wesqym7bUbL5yxII9GB0k+ta5fnAvoEOkcMpkaeBIE+naf0qViYuKVYLB2n2G+w+XNWSbPN+OEqZzumAtxTqMEczM6ZG3YR8t/WuT+JcttdRWCWmBfQNbMBtpRYk9ie+21ccFlnhoUQhfjECeSABsewo5gcQ1u0VUaVj8JieN2JHc9+1MBzS6Fd+o7SmBbun3AA3O52Yg8nuKylnGpquOx3JY71lakT3MuU5oFBDwDSTiMUq4rWvP8qL5uusnnakPHYkpdImaYSboszC56p7DapN3OkbftShgMvuOoftRxMEvh+lAKk+zzEZmHO317RRbDaPDkETHrvQS9dSzb831qNld9Gcy23YTQsKT7JnVNlcThmtGJbb59qSuh8q0YdCBBPPxBj+VPF1VLAKeDP/AN0MxOuwCLaK4BJ0zDbmdjxTJAR3Bri5qFhs9S4dJDI45RxB+XY/Kut/HIglmAHqTAoNDo54ixq7UHxORkurWwNYIKyJE+4qcOqMKTAfWfRFZv4CpyXFujZXWe7eWPfmloZNoRPtJyzGC2BcdbtkwZCDy3BzBiQCakfZ5gWuZff+8XnS3BS1Ejw1UHUw2jk/pTLn2VW9PluahABXVMx3iaj9MZdYTC4oXdTKxhl1QFWPy7iCZ59RRXY2zmwDgrl18I2Gwti21kC4njqxZWCJrLqdPLHaPUVW19fpVvdLLiLy2xaK28CC6qdGhjZCeUkEzq1yJ7xPeq16hyW5hbhtv5gOHHDA8H4nmPjTIhkXTJHS504fFH/9mG/90iu15Yd1H+b9UA/7aWlvsn4SYJBKyYOkyNQ7waPNmKXHZ1IUm2AVJ4Ym8SAfzADTv7igwY6bpnhs+Rx3hf1UJ/3ivbVzk99Or6Mx/wDjrfDL57y+iH/pNg/yNRpkfGy36An/AOT9amrZ35XCC2ondT2D/huG9LWJuIPg9u2//b+lJimrHzm1ryq+O9vFWXHwuo1v+K0g/dqc4CKon514FqfcwJAn+/Soug7fCPrWMc/DroABXrKe1ei0dv79P6UQGiid61ZalC1ArmyUDE3pvDPexFuyrlNbc8xALbDbfy+tWjh+lHukLeuPf4VGBgKBueZkmf05qp8pdVvIzaxBkaCAwI43Pb1p56b6+ueL4Zts+pot6QNYBnZlGzQPQcAzSvGpdndg1eTGqT/8+nsPeDyVbNzwbbKggnUZYLJbZQZDn57c94omcFeVyglwApDyApJnjfYiN/jUfDY6ydDcu6iQVgj1BHaCIopZxQkwN+NXYTxHvRSFeSyLgbJN+5b/AHAh1ENDMwYmTwQBHHvRjNss02CVPm07n9THpUIZjEz+Lv8AwqXi8ymwZ9KajllIrNbZ9Dyf41lF8AfINh3/AImspQD5nTpbssx9Jmqhym3cxWLO3l1TTn1rmp3tnjvQzpvEBDKLJ+FFyRSeJvJsQ+4ceGgU1zzAFUkfpQrHXrlyIke9db99vDht9q02PigrcX2c8+seJhyBuY4FI1nxUO+oCj+X5zDOjzFdsVjLdyQIkkAClriwSqNxYayaz+zDGuefs6oblpQ7D8vqO/zovZtBcLE/l5+VKPTGal3vWXaWQgj3Ugfzp1JJ7fcbFgcoPIv5ewThM2a/chsNcQj8xAj60TzbLQU3Ej0Io4La6qlZhaGjeiyfmxEs5nhsPs5W20TER9DxXTDZ9axDi3bLNPLAeUD1J4FFsZllu6IZQ3xFbYDAW7PCwvcCgyka8m2Y4ezI8MmQoHGxHrW+BW2li+dC3GIOtW4KgEAHYwCCa6ZvikYKPDKkiVb29KkZM0W3CjUxEtI2jsKA9gbI8JdIW7cutaw0uwssQYtadKrIH4QZPHFDOncpw2Lu4mwXW9aCiGQgghgSpB7MNvgRVjZndRbYm2SiIeBE7cfoarb7NrGGtZhdGHLrZuqNKPsQ2/lG5kDtSurRKbpCB1j0hfwNyLik2mMW7wB0sOwJ/K8flPvE0ssse/8AfpX2Nj8vtXrTWrqLctsIKsJBH996or7Svsv+6g4jCamsD8dtiWa3OwIPLJ233HqRw/ZCqK3wuPdTKsQSCDxuDEyD8BvRLLr7HbbiNwODp7/8g/s1xyPK2u3RbIIn2p8y7oh0IJIPxoX4Gpt2wD4V7w7lqf2d3RrETPhFmTfkQWJ95rbCZNJ3BHyqxcLkAXneiVrKrQ3CwaVRkynworfEZCCsAcUEu9PkHirmbLx7VGfKUPIFHZIz2sqJMhJ7fpUpOn43I+VWiMnQcCuV7K19KzjIy2FU3snYnZZ/Sg+a4crsQQauXEZYsHakLrDJdFtrk9wI+JA/nRVrsWceOBCE9v7+VWT0tgkwi8hr9weZh+RT+Rf5n+lDcm6a0WxdaDdaNA50nedu7DafQyKd8k6TYLrYyx+tYmn7BnJMmWfEfzMR3357Uy4bBi0sIFA5gAD+HpwPYClbC3ntE65jseaYcHjNaTqqjhQqmcsxtSJAkj0oHm+ZhLDBoBE1MwOKuXbjhRrVTHpvSj1/dJDLGkjtQcJVaApq6YJyfOX8Fdh3/wDUaylzLHPhL5v7k1lZMpRbVvAjFYl2f8MyB/fwphw+BS2wVQI9qA9MYG9fLXE2QNEnk/CmvBo6n9oN1PNTkuDr0uVJu/JOxmEVbcxS4LXiExTaALqkHilXFfsr5C8RvRl1YuKLllB2N6chS3el3BWybgHeab7+d6ptkHYVE6dygtiNe2kGa3sRyXvdh/8Awu4bI32jik5sg8K8L9owR+ITyDyDVquPKR7VVHVPVKWL4sbFphz2WeP40JRvkrizTxcRfD4ZN8ZmcDsDv8qn5tndsbNI9orhjMIFsLcDgPsPYk9hS/m3UiWNIv2dUjyum+/oQeDTKSaE2S3UlYQsYiWLJOmO4I3rvcxgG53jtS3gurFvtos2rk9y0AAe+9TvEJYbbzxzvQ7Gdp0w9mmLuOqa0UKwBBj8J7DnbaKl5C5a24QRB3b1J4FRM88ZbWp3BEftFAG3p/IfKtOm7xaxdLMFQHb1kjk+1EN8hXF58V02yj3HKkABSVlBqMnt/vVf9MXLdzMEuWUNpZ1lGjy+o9hTpgsc+kC2obZvNzJX396AZhh2KXG0rbu3SNRAAgep96nN00xow38WW1h8QriVII9iD/CoWa4lARauLqW4pBHtwZ+VUPiuobmXoy4a+fFu/iZYKqB3gyC1FehvtKa5dt2swcMJ8l4wNz2eIEe9NB7lZLURjjm4xdhKx0+lnHqAkbPPptpIj6k08eEPSp2eW0PhPAkMIbvDbc9xvUTEKe1Mo1yaLU0QMRj7KyGcKR2bY/rWtjFW3Eo6t8CK4XL9q4xs31XWPyt+YfvL6iguP6OsE6rbPbP+RiB9KcLhQyOtaaTQXKcvuWSJvu6+jb/rRw3NqIJI00VGxWLtoPM6r8SBUXNcL4w063Uf5DE/Pmg9rpHDTLhm/wBbsf51jbVQQ/xuw3lVtTdgoJJ+FQ+ocGGsnV2IaJ7jcCfj6V2sPaV/Cw6pr/NpAhR/mI7+grXqi6LaKpMTJk+wj/upWaS2xPekbS3U8RgAVEKBwAOwHaumJ6wW3K8xtS70hYxMu1sfsyZWf1rjn+Dcai6kTvQStnMnSNM767B2Xb4V2wGMa7b8tw/AGq7zCxpamvoa+S8RtVE2ZbfI79JdSLhS1u9wTIMf0qP9oeG+8W2xC7DR+nvQ7qDDMG1BGI9Qpj60Ezrqp2smwBEjST7V0zUdlnOk91ITsJeGgSTWUQt5FIBrK4jr9U+l+i8AbGFVG5kk/OvMyxkOyiu2a5oLKn2FV9a6kDu0zJNI6OiacXaVJ9D1hMbp29ag5g6BtU7xS8mMYmSaG4zMgXgmaVy4BCTUrRGxOIN7GhEmY7ek71aeQZYLKAdzVe9L/d7N03rzosmJYgD9ac8X1nhxad7DC+UQtptkHjj9ae/htkuZTbAX2ldeDAjwbUNfZZHpbB4Zvf0FUDicUzsXYlmJkk7kk9zW+bZk+IuvdusWd2JYn1PYegHEe1Qpp0SbssXpnOvvVgYa7cKm2dSkckDgfEU1Y3C2b1sJehhH4uN/5GqVwmKa2wdTBBkVZHSd4Ykx/wANwdSzujiNl9jyPjUpLa7O7BLfDY3VcoOYHKLVgQmwqHmucWrRjVL9gOR/Sp+PwJLEKIHFIWd4JrbnWsqTs4/EPZq26hYYpZHw+RrzIm5Yw97XJcMGE9wxO/yo50WQ1u+rHyiPqQZP8KTclye6beuCQfwrwT8f3R70QwFtrNzUznWQQttCf1itKaRTHgk7b4rwOGVYjQhtW2DFD89996UftNzYpaVQYZzvHMCh1/Mkw10sWZrp5CtsPYmjnSOQf4pefF4tdeGtylpJID3AJYmNygmOeQfSpq5secfRqS/D6lTYZndxp3adu9WZlfRtu/ZC30CORIK7H5DeB8aO5p9m1i3iLTYciyzTK6ibZ08tBMjsAq7b79pYsLgTbXUVMkRqI53Pf0Jkj2inbldLo4ZQle5+Rdy+1ewlsWj4nhKfLrYMoA4g8r8OKd0IIBHcT9ai4rDhrTISQGEEjmDzHvW+AVVRUQQqAKBJMBRA3O/EfSmhd8sruj4VA3qLJreJTS43G6sJDKfVSNwaV16ZxS7DHXtPoVtkx/qKzT/cSuDrFVoDb8AXLcsNsQXdz+87Sf8Aaily1tXWyJExtXS9bOmiJ4F3McrW8pR5j2JHHuDQBuiF4F/Ehf3fGYj9d/1pweQRtsa7qlZhTBGRZLbwyaUEdz6n4nv8aZMJlFm/bi4AxM7H04oRmLlbblYLBTp1GF1RtJ7CalZVidShx3hhH+ZVP86lklVIfbaDeWZElhdKAafSlj7SMobwC9sSRTdgsfOzfX+tb5gVe2ymDIrRkRnDgoLoXJ1xF/VcEgRM/GrfuXsHZXRKBo4jc0rdNZctrFXQNgZI+tBetbUYu23tH0NdBzuXgesV1BhUtnXtPAiqJ6uxqNedrYgelWPdtLc0ahI2pd+0nI7duzrSJH8KWdtDRdSEiznTaRWUIUiKyufczp9OJ9NZuPF5NL2KyZF8w5o/isKRuDQPFo5MdqVDSk5dnNLnkNKuY4xbRZieKYswuaLcVWfU2LM6fmaMVbFk6QOzjM3vXCzHbsOwFTulOp3wbsVAZWHmWBv6Qe1L7mtGeDNPKMZKmuCSbTtBPM76vcZ0EBjJX0J3I+FRK4O3cV1DUyAxg6O6ZuY69oXyosG4/wC6Pb1J7VYNrJrWHcoggIYmTJjfeOTNTfsiu2kwH4l8RnYsCYJI4+UCmPDlXaWtpLGeN5A/WufUdLmuQqErTXjkS846vuW9GiypnYmSTPpHrXTJsxt3b6I6aixlgdwDzRvqDIhcDPbKqPzAASAN2Kx3pZyHF4dbmjDSzDdrrcAd4pXaZ7OKWGeJuK5/fLHwx+ELtvwNj7Uo5jlqYd7ly2CWdYRdyQx9PatcR1yfE8O1aVydgZiG/nXLHC89xbFk6777s3ZZiT7KJ4oNpgxYMkH8XCf6ErpD7MPvCNexVxhrDBVTZ1aY1ljseD5Y7irKwuVrhcKtm0Stq2gBEEuVUebTp31t677miGV4MWbVu2N9CgfGBufmd/nUthVYxpcHHlzPJPcwCllmPisbYkfszocMLexVXDHmQGnaD2rjisPf8FUF234p/E/h6onYm2CQBHAkUXxFgHeAfpNBTdxBv3F8FPBCgo2uCzehEbbj02iZMwCpeGBW+UeWcuuImh7viMJhioWRtAIHceu9DsNjglxkbmYO/fY/wIrp/wCIyvhriLF21ceAgUeIGYiYBXgwJIMRv6UFzezebEw1mLBcsHF1VAOhQWuECUXy/hjdo37U9pA9OTfI2Ftq5PQCzmLYfa557Pa6N4HqQO2/4hsfbuWW4HAZGlTwV3FPZJnU5gLYgq0eqif0ma9fNrRXZ1+Hf6czQfOcVirY1WbVu+sbr5luD4QSG+Qn2NL1rqC7cMW8C/jEw2okW1jvMAj5x8625IrHTznHcqr6jhYv6zMEAevNdWehb3zbta7zooUS7LKoAPiSSP4/pQXCdSm9+00smHLKiahu+o6QxG53JBA2gTMzsW6JJOwtm2IUr52CqSAJMaie3xMVMyAwgA40qP8AoWlzHOjvd1am0qEFllMH84u6eRuSocDaDvtTXlNqF+cfQBf5VzyVspVRCVsxRDDXBw3FD1WuyVqoTh9kp8utzqETQ/GYHDkjWFJHBNS7bUvZ/lF5pNv9p/lkBvlOxqsci8kJ4vKJYfCjYFdvhVefazmdo2GRSCewFL51riXU61I5VpBB+BoR1q38KdyFjH4kLlmzKjaspny/Lptp8PSsqB02W3jc0A4NRPvYfiqntdTsuxM/GnTprqG3cXfZhWaYqkjM9xbTp5pQ6vyR0t2sVzbuypj8pGwn400Zpd1vNNGJyJsTgLdsKCpXcTvJ4MfGinSuhcjooIVo1dsXaKOyHYqxU/8AKSP5VHJpwI3U1vbNcxXoNYxZPQOMC4Z1kTq54Kg7QD71YuTXFxVoq7SVMKRs2wG/vVRdG3k0Ed9W47kdjV29HZBbRPvBYE3VEDsq/wAzXLtbyP2Ov+HxrCskpO3+6OWZ4U28M4syGC7RE+532qvsqyZ2VxbR1a5y2kwPU1dyaBsB+leyOwqkoW07Dg1HpQcKKhy7ox7Hmt22uP8AvNCqPrTF0BlhS41xyGZzu3P4SdgfSaLdSZ7an7uHCs4gkA8eitxqPxrr0jhwhhZgL+Yye3eoucYZIw55Glnlmxt3+/YblrVjXRRWjiuo5Tiaj3rIPxqSwrm1BqwptdC3jMlttcW6dYuW5K+dyJMzCzG4JH09BHLHgNbILeHJALcSuoagD2JWRPaZ7UxXrYPO9LfUOSC9p1E6VMxAKncbmRIYRsQe5HehbiUTU2rAee3CAijX4d4BIt29boDp8MJbjQqAEgltzPGwiDfS9hHD4fTBPnstIR9pkASLbbciBsdqYM1ylrmg+O1goG0m0Tp3BEkPI2B47SN64YfBuNCODcbwwrXZ8u0dmOss2kEjjnfan5M2qNLXVeGby3WNh/3bmwPuriVYfOfatL/UGCQScQrf5VJc/QTQbH5dbuBQwJXSxVmDpAJQCSwG8GRt294pazPIXw/m/Gn7wER/qB3X48GmUn0TcTXq/P7mOdLFtSlsuAqnlmOwLxttPG4Hv2eMJhDasW0thXICwHDRCwDDhT4bDbcg0g9MWi2J8QW2uC1Bhf3nOgfpJ9tjwKsjG2/Ca3dIQFmIZSddxiyqoWyJ0g+UajvMHbaaHY8Y1RmLwG6CNJOkEky0lvw6u43YRxwaYsvTyg+u/wBd/wCdB7GCdbrMHJSGOgzyAd1J30ywG223vTJh7UKBSVyLLoxRW6isrcCsKaA10tvXICss80NobE/7VMGgSziYhw4tsfVGkifgRt8TVZdX2rbICInaPee1XlnItXF+73txeBEf0PYyZHuK+c+pMO+HxDWLgIe28fFZlWHsVg/OjFtcCTj5HfAWv2accV7RzKkRrKGBuorKwtsoi5yfjU7JcSVuqBO9SktJBPeuWWYc+KG7CigtDvirvlHrVoZNhgy4W7beE8PzjVvx6fGqlvXdUD0p4LeHl4K73baBvDAJYg/DgUs7S4Vs29x5RV/XuTm1ibtxTrtu7EN7k8GlNqcs36nt4iwbd20UcbjTxPvScwqj5SYkG65NihABI2PFeUWyPC/eFNotBXdah47LnsxrETSq/JRr2OKXSDIJHwMV9G/ZfmPjZbhyTugKH4qxH8Ir5tq5/sUzJfuly2Tut0n5MAf4zRYpaxuUOzXHMItp+JgT8hH05rXE5iiIzswCqJJ+FKdvNjcum4QRsNI9BvE/pNcupk44+CeaajHlnuaYRrgYXgp7qJ49NPf+FOXR2ReFb1Ozs7jbU5bSvYCdhPJ+VKWS4e5jbxP/AA1bzneFWZ0r7xx6c1aVpAAABAAgfCo6SEly+iemubc314PFaNjWxrZlnmuDyPcfqP613nYekVyYV2U1q4rGIxrRlrsUrUpRACsVhY3ABHpAJ+VAbOAuLiLlw3BpZgFWDC2ghiB++brHfuJpxNuo9/BK3OxHDAkETEwRv2rR4G3CsMOdTl+5AWSYOnzQZ+G/t7CueNwEWro06l0MQu5JPmIA7fux6H5VMxTPZItaJZtWxu6w67qHUtDBxqErHEx+GpN3DBr1vSVUT55vDUNIOhBbDaY3+O1MkhqYH6FyD7pZW3ctN4tyXu3PIUDlfwbNIAURxEz60UYKCNWhQIAcsJ1ny7iNvxRzJLdu87GLuBJkn1PA80COPw9+9cr2CW4pW4oidR2XSw4gjtsB9BzFKgOVu2eDBwwMyZCzAEKTqYD2OgfQUYUbVCwF9bo1KDEtyCDKkpPw2O/epwWg+wNVwczbrYCukVpWAcgNjQPP8/TCrv5nPCj+Z7Ci+ZYjw7Tv6KTVI5zmjliW80k7nmqQjZ06fAsnMukMWW5xcxL3mdphlUAbEAEN5fQzQ77R8v8AvGGs4uP2tpvCuH95CToJ9wR/1mtum7yJhN/x3LjMdt9oAA+e9cs3zEq+JsXPwtYUx6OpDA/GBXL6jlnlDwkDLGLtR+f5EXL84ZbarB2FeVxs5ra0j8PFZVKRyWxAN+J+NSMBjCrDfasrKZGY4YfFpH+1RMP1rcR70swFzby9tIKqOOKysqkoqS5I1fDFLGYk3GLtyeYEVEJrKyk64LJHbLMWbV1WH9inbFhcRa2A1RsSK9rKKNJCPirWhivpTn9leIi7eWeUB+hj+dZWUGZDbi8Y+IvGyP8Ay7IFy7/mJMIoHcahJ+FScLaKwSeRNe1lebq5Pdt9jl1kE4N/L+9Fr9O3rb2ENpQixGkCAD3+O/eioFZWV24+Yo6cTuCfyMNaGsrKoUORTuK9VqysrGMK1rFZWUQHhFc2WsrKxjhctg/iAP8AcbfKkTqnMrmE1eIiXN9aNcIYlUaQQBblmVSoBdgZJ5isrKWTpcHVpUpTSY1XsQsqzGA0QIJ3fzAbd9uah4zMkR1tSfFYErOooHOkL/yyZjtHwrysp+kTjFOX9QrltshBLajAlojUSJJjtJPFS6yspI9CZPvHumub7VlZTCC111idOFI/eMVS+YnYtPyrKyrQ6PV0yrDf1HjIMuTXZWJARCfc6Qx+VKnU14Ni8YzGdIC7bbkDb4CT9K9rKT04wcq8nlRlcnLzz+tCz4i/2K8rKyp0S3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="" xmlns:p14="http://schemas.microsoft.com/office/powerpoint/2010/main" val="234159400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4766232" cy="5357826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4" y="0"/>
            <a:ext cx="4357686" cy="538244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33124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764704"/>
            <a:ext cx="6953021" cy="4780202"/>
          </a:xfrm>
        </p:spPr>
      </p:pic>
    </p:spTree>
    <p:extLst>
      <p:ext uri="{BB962C8B-B14F-4D97-AF65-F5344CB8AC3E}">
        <p14:creationId xmlns="" xmlns:p14="http://schemas.microsoft.com/office/powerpoint/2010/main" val="295954809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http://skuky.net/wp-content/uploads/2009/09/geisha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62500" cy="3171826"/>
          </a:xfrm>
          <a:prstGeom prst="rect">
            <a:avLst/>
          </a:prstGeom>
          <a:noFill/>
        </p:spPr>
      </p:pic>
      <p:pic>
        <p:nvPicPr>
          <p:cNvPr id="7" name="Picture 4" descr="http://www.bl-tour.ru/imgs/7269_%D0%AF%D0%BF%D0%BE%D0%BD%D0%B8%D1%8F%20%D0%B3%D0%B5%D0%B9%D1%88%D0%B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38557" y="3857628"/>
            <a:ext cx="4505443" cy="300037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629165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МІСТА ТА МІСЬКІ ЖИТЕЛІ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ru-RU" sz="1600" dirty="0" err="1" smtClean="0"/>
              <a:t>Японія</a:t>
            </a:r>
            <a:r>
              <a:rPr lang="ru-RU" sz="1600" dirty="0" smtClean="0"/>
              <a:t> - </a:t>
            </a:r>
            <a:r>
              <a:rPr lang="ru-RU" sz="1600" dirty="0" err="1" smtClean="0"/>
              <a:t>країна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багатою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історією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культурою. </a:t>
            </a:r>
            <a:r>
              <a:rPr lang="ru-RU" sz="1600" dirty="0" err="1" smtClean="0"/>
              <a:t>Багато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найважливіших</a:t>
            </a:r>
            <a:r>
              <a:rPr lang="ru-RU" sz="1600" dirty="0" smtClean="0"/>
              <a:t> </a:t>
            </a:r>
            <a:r>
              <a:rPr lang="ru-RU" sz="1600" dirty="0" err="1" smtClean="0"/>
              <a:t>історичних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подій</a:t>
            </a:r>
            <a:r>
              <a:rPr lang="ru-RU" sz="1600" dirty="0" smtClean="0"/>
              <a:t> </a:t>
            </a:r>
            <a:r>
              <a:rPr lang="ru-RU" sz="1600" dirty="0" err="1" smtClean="0"/>
              <a:t>залишили</a:t>
            </a:r>
            <a:r>
              <a:rPr lang="ru-RU" sz="1600" dirty="0" smtClean="0"/>
              <a:t> </a:t>
            </a:r>
            <a:r>
              <a:rPr lang="ru-RU" sz="1600" dirty="0" err="1" smtClean="0"/>
              <a:t>слід</a:t>
            </a:r>
            <a:r>
              <a:rPr lang="ru-RU" sz="1600" dirty="0" smtClean="0"/>
              <a:t> в </a:t>
            </a:r>
            <a:r>
              <a:rPr lang="ru-RU" sz="1600" dirty="0" err="1" smtClean="0"/>
              <a:t>японському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календарі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відзначаються</a:t>
            </a:r>
            <a:r>
              <a:rPr lang="ru-RU" sz="1600" dirty="0" smtClean="0"/>
              <a:t> як свята . </a:t>
            </a:r>
            <a:r>
              <a:rPr lang="ru-RU" sz="1600" dirty="0" err="1" smtClean="0"/>
              <a:t>Крім</a:t>
            </a:r>
            <a:r>
              <a:rPr lang="ru-RU" sz="1600" dirty="0" smtClean="0"/>
              <a:t> </a:t>
            </a:r>
            <a:r>
              <a:rPr lang="ru-RU" sz="1600" dirty="0" err="1" smtClean="0"/>
              <a:t>державних</a:t>
            </a:r>
            <a:r>
              <a:rPr lang="ru-RU" sz="1600" dirty="0" smtClean="0"/>
              <a:t> свят , </a:t>
            </a:r>
            <a:r>
              <a:rPr lang="ru-RU" sz="1600" dirty="0" err="1" smtClean="0"/>
              <a:t>велику</a:t>
            </a:r>
            <a:r>
              <a:rPr lang="ru-RU" sz="1600" dirty="0" smtClean="0"/>
              <a:t> </a:t>
            </a:r>
            <a:r>
              <a:rPr lang="ru-RU" sz="1600" dirty="0" err="1" smtClean="0"/>
              <a:t>популярність</a:t>
            </a:r>
            <a:r>
              <a:rPr lang="ru-RU" sz="1600" dirty="0" smtClean="0"/>
              <a:t> </a:t>
            </a:r>
            <a:r>
              <a:rPr lang="ru-RU" sz="1600" dirty="0" err="1" smtClean="0"/>
              <a:t>мають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традиційні</a:t>
            </a:r>
            <a:r>
              <a:rPr lang="ru-RU" sz="1600" dirty="0" smtClean="0"/>
              <a:t> </a:t>
            </a:r>
            <a:r>
              <a:rPr lang="ru-RU" sz="1600" dirty="0" err="1" smtClean="0"/>
              <a:t>релігійні</a:t>
            </a:r>
            <a:r>
              <a:rPr lang="ru-RU" sz="1600" dirty="0" smtClean="0"/>
              <a:t> та </a:t>
            </a:r>
            <a:r>
              <a:rPr lang="ru-RU" sz="1600" dirty="0" err="1" smtClean="0"/>
              <a:t>народні</a:t>
            </a:r>
            <a:r>
              <a:rPr lang="ru-RU" sz="1600" dirty="0" smtClean="0"/>
              <a:t> свята - </a:t>
            </a:r>
            <a:r>
              <a:rPr lang="ru-RU" sz="1600" dirty="0" err="1" smtClean="0"/>
              <a:t>відголоски</a:t>
            </a:r>
            <a:r>
              <a:rPr lang="ru-RU" sz="1600" dirty="0" smtClean="0"/>
              <a:t> </a:t>
            </a:r>
            <a:r>
              <a:rPr lang="ru-RU" sz="1600" dirty="0" err="1" smtClean="0"/>
              <a:t>давніх</a:t>
            </a:r>
            <a:r>
              <a:rPr lang="ru-RU" sz="1600" dirty="0" smtClean="0"/>
              <a:t> </a:t>
            </a:r>
            <a:r>
              <a:rPr lang="ru-RU" sz="1600" dirty="0" err="1" smtClean="0"/>
              <a:t>ритуалів</a:t>
            </a:r>
            <a:r>
              <a:rPr lang="ru-RU" sz="1600" dirty="0" smtClean="0"/>
              <a:t>. </a:t>
            </a:r>
            <a:r>
              <a:rPr lang="ru-RU" sz="1600" dirty="0" err="1" smtClean="0"/>
              <a:t>Говорячи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японсьі</a:t>
            </a:r>
            <a:r>
              <a:rPr lang="ru-RU" sz="1600" dirty="0" smtClean="0"/>
              <a:t> свята, </a:t>
            </a:r>
            <a:r>
              <a:rPr lang="ru-RU" sz="1600" dirty="0" err="1" smtClean="0"/>
              <a:t>слід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відзначити</a:t>
            </a:r>
            <a:r>
              <a:rPr lang="ru-RU" sz="1600" dirty="0" smtClean="0"/>
              <a:t> той факт 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ставлення</a:t>
            </a:r>
            <a:r>
              <a:rPr lang="ru-RU" sz="1600" dirty="0" smtClean="0"/>
              <a:t> до свят в </a:t>
            </a:r>
            <a:r>
              <a:rPr lang="ru-RU" sz="1600" dirty="0" err="1" smtClean="0"/>
              <a:t>Японії</a:t>
            </a:r>
            <a:r>
              <a:rPr lang="ru-RU" sz="1600" dirty="0" smtClean="0"/>
              <a:t> </a:t>
            </a:r>
            <a:r>
              <a:rPr lang="ru-RU" sz="1600" dirty="0" err="1" smtClean="0"/>
              <a:t>дещо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відрізняється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від</a:t>
            </a:r>
            <a:r>
              <a:rPr lang="ru-RU" sz="1600" dirty="0" smtClean="0"/>
              <a:t> </a:t>
            </a:r>
            <a:r>
              <a:rPr lang="ru-RU" sz="1600" dirty="0" err="1" smtClean="0"/>
              <a:t>європейського</a:t>
            </a:r>
            <a:r>
              <a:rPr lang="ru-RU" sz="1600" dirty="0" smtClean="0"/>
              <a:t>. Так , </a:t>
            </a:r>
            <a:r>
              <a:rPr lang="ru-RU" sz="1600" dirty="0" err="1" smtClean="0"/>
              <a:t>наприклад</a:t>
            </a:r>
            <a:r>
              <a:rPr lang="ru-RU" sz="1600" dirty="0" smtClean="0"/>
              <a:t> , в </a:t>
            </a:r>
            <a:r>
              <a:rPr lang="ru-RU" sz="1600" dirty="0" err="1" smtClean="0"/>
              <a:t>цій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країні</a:t>
            </a:r>
            <a:r>
              <a:rPr lang="ru-RU" sz="1600" dirty="0" smtClean="0"/>
              <a:t> не </a:t>
            </a:r>
            <a:r>
              <a:rPr lang="ru-RU" sz="1600" dirty="0" err="1" smtClean="0"/>
              <a:t>прийнято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відзначати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загальнодержавні</a:t>
            </a:r>
            <a:r>
              <a:rPr lang="ru-RU" sz="1600" dirty="0" smtClean="0"/>
              <a:t> свята : </a:t>
            </a:r>
            <a:r>
              <a:rPr lang="ru-RU" sz="1600" dirty="0" err="1" smtClean="0"/>
              <a:t>урочистості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зі</a:t>
            </a:r>
            <a:r>
              <a:rPr lang="ru-RU" sz="1600" dirty="0" smtClean="0"/>
              <a:t> </a:t>
            </a:r>
            <a:r>
              <a:rPr lang="ru-RU" sz="1600" dirty="0" err="1" smtClean="0"/>
              <a:t>святковим</a:t>
            </a:r>
            <a:r>
              <a:rPr lang="ru-RU" sz="1600" dirty="0" smtClean="0"/>
              <a:t> </a:t>
            </a:r>
            <a:r>
              <a:rPr lang="ru-RU" sz="1600" dirty="0" err="1" smtClean="0"/>
              <a:t>частуванням</a:t>
            </a:r>
            <a:r>
              <a:rPr lang="ru-RU" sz="1600" dirty="0" smtClean="0"/>
              <a:t> та гостями </a:t>
            </a:r>
            <a:r>
              <a:rPr lang="ru-RU" sz="1600" dirty="0" err="1" smtClean="0"/>
              <a:t>влаштовуються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тільки</a:t>
            </a:r>
            <a:r>
              <a:rPr lang="ru-RU" sz="1600" dirty="0" smtClean="0"/>
              <a:t> для того , </a:t>
            </a:r>
            <a:r>
              <a:rPr lang="ru-RU" sz="1600" dirty="0" err="1" smtClean="0"/>
              <a:t>щоб</a:t>
            </a:r>
            <a:r>
              <a:rPr lang="ru-RU" sz="1600" dirty="0" smtClean="0"/>
              <a:t> </a:t>
            </a:r>
            <a:r>
              <a:rPr lang="ru-RU" sz="1600" dirty="0" err="1" smtClean="0"/>
              <a:t>відзначити</a:t>
            </a:r>
            <a:r>
              <a:rPr lang="ru-RU" sz="1600" dirty="0" smtClean="0"/>
              <a:t> </a:t>
            </a:r>
            <a:r>
              <a:rPr lang="ru-RU" sz="1600" dirty="0" err="1" smtClean="0"/>
              <a:t>якісь</a:t>
            </a:r>
            <a:r>
              <a:rPr lang="ru-RU" sz="1600" dirty="0" smtClean="0"/>
              <a:t> </a:t>
            </a:r>
            <a:r>
              <a:rPr lang="ru-RU" sz="1600" dirty="0" err="1" smtClean="0"/>
              <a:t>особисті</a:t>
            </a:r>
            <a:r>
              <a:rPr lang="ru-RU" sz="1600" dirty="0" smtClean="0"/>
              <a:t> </a:t>
            </a:r>
            <a:r>
              <a:rPr lang="ru-RU" sz="1600" dirty="0" err="1" smtClean="0"/>
              <a:t>події</a:t>
            </a:r>
            <a:r>
              <a:rPr lang="ru-RU" sz="1600" dirty="0" smtClean="0"/>
              <a:t>: день </a:t>
            </a:r>
            <a:r>
              <a:rPr lang="ru-RU" sz="1600" dirty="0" err="1" smtClean="0"/>
              <a:t>народження</a:t>
            </a:r>
            <a:r>
              <a:rPr lang="ru-RU" sz="1600" dirty="0" smtClean="0"/>
              <a:t> , </a:t>
            </a:r>
            <a:r>
              <a:rPr lang="ru-RU" sz="1600" dirty="0" err="1" smtClean="0"/>
              <a:t>весілля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т. п. </a:t>
            </a:r>
            <a:r>
              <a:rPr lang="ru-RU" sz="1600" dirty="0" err="1" smtClean="0"/>
              <a:t>Цікаво</a:t>
            </a:r>
            <a:r>
              <a:rPr lang="ru-RU" sz="1600" dirty="0" smtClean="0"/>
              <a:t> </a:t>
            </a:r>
            <a:r>
              <a:rPr lang="ru-RU" sz="1600" dirty="0" err="1" smtClean="0"/>
              <a:t>ставлення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японців</a:t>
            </a:r>
            <a:r>
              <a:rPr lang="ru-RU" sz="1600" dirty="0" smtClean="0"/>
              <a:t> до </a:t>
            </a:r>
            <a:r>
              <a:rPr lang="ru-RU" sz="1600" dirty="0" err="1" smtClean="0"/>
              <a:t>подарунків</a:t>
            </a:r>
            <a:r>
              <a:rPr lang="ru-RU" sz="1600" dirty="0" smtClean="0"/>
              <a:t> . </a:t>
            </a:r>
            <a:r>
              <a:rPr lang="ru-RU" sz="1600" dirty="0" err="1" smtClean="0"/>
              <a:t>Цінуючи</a:t>
            </a:r>
            <a:r>
              <a:rPr lang="ru-RU" sz="1600" dirty="0" smtClean="0"/>
              <a:t> в </a:t>
            </a:r>
            <a:r>
              <a:rPr lang="ru-RU" sz="1600" dirty="0" err="1" smtClean="0"/>
              <a:t>усьому</a:t>
            </a:r>
            <a:r>
              <a:rPr lang="ru-RU" sz="1600" dirty="0" smtClean="0"/>
              <a:t> </a:t>
            </a:r>
            <a:r>
              <a:rPr lang="ru-RU" sz="1600" dirty="0" err="1" smtClean="0"/>
              <a:t>насамперед</a:t>
            </a:r>
            <a:r>
              <a:rPr lang="ru-RU" sz="1600" dirty="0" smtClean="0"/>
              <a:t> форму , </a:t>
            </a:r>
            <a:r>
              <a:rPr lang="ru-RU" sz="1600" dirty="0" err="1" smtClean="0"/>
              <a:t>японців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в </a:t>
            </a:r>
            <a:r>
              <a:rPr lang="ru-RU" sz="1600" dirty="0" err="1" smtClean="0"/>
              <a:t>подарунках</a:t>
            </a:r>
            <a:r>
              <a:rPr lang="ru-RU" sz="1600" dirty="0" smtClean="0"/>
              <a:t> </a:t>
            </a:r>
            <a:r>
              <a:rPr lang="ru-RU" sz="1600" dirty="0" err="1" smtClean="0"/>
              <a:t>найбільше</a:t>
            </a:r>
            <a:r>
              <a:rPr lang="ru-RU" sz="1600" dirty="0" smtClean="0"/>
              <a:t> </a:t>
            </a:r>
            <a:r>
              <a:rPr lang="ru-RU" sz="1600" dirty="0" err="1" smtClean="0"/>
              <a:t>приваблює</a:t>
            </a:r>
            <a:r>
              <a:rPr lang="ru-RU" sz="1600" dirty="0" smtClean="0"/>
              <a:t> те , як вони </a:t>
            </a:r>
            <a:r>
              <a:rPr lang="ru-RU" sz="1600" dirty="0" err="1" smtClean="0"/>
              <a:t>упаковані</a:t>
            </a:r>
            <a:r>
              <a:rPr lang="ru-RU" sz="1600" dirty="0" smtClean="0"/>
              <a:t> , </a:t>
            </a:r>
            <a:r>
              <a:rPr lang="ru-RU" sz="1600" dirty="0" err="1" smtClean="0"/>
              <a:t>ніж</a:t>
            </a:r>
            <a:r>
              <a:rPr lang="ru-RU" sz="1600" dirty="0" smtClean="0"/>
              <a:t> те 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знаходиться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всередині</a:t>
            </a:r>
            <a:r>
              <a:rPr lang="ru-RU" sz="1600" dirty="0" smtClean="0"/>
              <a:t>. </a:t>
            </a:r>
            <a:r>
              <a:rPr lang="ru-RU" sz="1600" dirty="0" err="1" smtClean="0"/>
              <a:t>Можливо</a:t>
            </a:r>
            <a:r>
              <a:rPr lang="ru-RU" sz="1600" dirty="0" smtClean="0"/>
              <a:t> , тому </a:t>
            </a:r>
            <a:r>
              <a:rPr lang="ru-RU" sz="1600" dirty="0" err="1" smtClean="0"/>
              <a:t>вважається</a:t>
            </a:r>
            <a:r>
              <a:rPr lang="ru-RU" sz="1600" dirty="0" smtClean="0"/>
              <a:t> </a:t>
            </a:r>
            <a:r>
              <a:rPr lang="ru-RU" sz="1600" dirty="0" err="1" smtClean="0"/>
              <a:t>нечемним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розгортати</a:t>
            </a:r>
            <a:r>
              <a:rPr lang="ru-RU" sz="1600" dirty="0" smtClean="0"/>
              <a:t> </a:t>
            </a:r>
            <a:r>
              <a:rPr lang="ru-RU" sz="1600" dirty="0" err="1" smtClean="0"/>
              <a:t>подарунок</a:t>
            </a:r>
            <a:r>
              <a:rPr lang="ru-RU" sz="1600" dirty="0" smtClean="0"/>
              <a:t> у </a:t>
            </a:r>
            <a:r>
              <a:rPr lang="ru-RU" sz="1600" dirty="0" err="1" smtClean="0"/>
              <a:t>присутності</a:t>
            </a:r>
            <a:r>
              <a:rPr lang="ru-RU" sz="1600" dirty="0" smtClean="0"/>
              <a:t> гостя 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суперечить</a:t>
            </a:r>
            <a:r>
              <a:rPr lang="ru-RU" sz="1600" dirty="0" smtClean="0"/>
              <a:t> нашим </a:t>
            </a:r>
            <a:r>
              <a:rPr lang="ru-RU" sz="1600" dirty="0" err="1" smtClean="0"/>
              <a:t>уявленням</a:t>
            </a:r>
            <a:r>
              <a:rPr lang="ru-RU" sz="1600" dirty="0" smtClean="0"/>
              <a:t> про </a:t>
            </a:r>
            <a:r>
              <a:rPr lang="ru-RU" sz="1600" dirty="0" err="1" smtClean="0"/>
              <a:t>хороше</a:t>
            </a:r>
            <a:r>
              <a:rPr lang="ru-RU" sz="1600" dirty="0" smtClean="0"/>
              <a:t> </a:t>
            </a:r>
            <a:r>
              <a:rPr lang="ru-RU" sz="1600" dirty="0" err="1" smtClean="0"/>
              <a:t>тоні</a:t>
            </a:r>
            <a:r>
              <a:rPr lang="ru-RU" sz="1600" dirty="0" smtClean="0"/>
              <a:t>.</a:t>
            </a:r>
          </a:p>
          <a:p>
            <a:r>
              <a:rPr lang="ru-RU" sz="1600" dirty="0" smtClean="0"/>
              <a:t>Як у </a:t>
            </a:r>
            <a:r>
              <a:rPr lang="ru-RU" sz="1600" dirty="0" err="1" smtClean="0"/>
              <a:t>будь-якій</a:t>
            </a:r>
            <a:r>
              <a:rPr lang="ru-RU" sz="1600" dirty="0" smtClean="0"/>
              <a:t> </a:t>
            </a:r>
            <a:r>
              <a:rPr lang="ru-RU" sz="1600" dirty="0" err="1" smtClean="0"/>
              <a:t>країні</a:t>
            </a:r>
            <a:r>
              <a:rPr lang="ru-RU" sz="1600" dirty="0" smtClean="0"/>
              <a:t> , в </a:t>
            </a:r>
            <a:r>
              <a:rPr lang="ru-RU" sz="1600" dirty="0" err="1" smtClean="0"/>
              <a:t>Японії</a:t>
            </a:r>
            <a:r>
              <a:rPr lang="ru-RU" sz="1600" dirty="0" smtClean="0"/>
              <a:t> </a:t>
            </a:r>
            <a:r>
              <a:rPr lang="ru-RU" sz="1600" dirty="0" err="1" smtClean="0"/>
              <a:t>календар</a:t>
            </a:r>
            <a:r>
              <a:rPr lang="ru-RU" sz="1600" dirty="0" smtClean="0"/>
              <a:t> </a:t>
            </a:r>
            <a:r>
              <a:rPr lang="ru-RU" sz="1600" dirty="0" err="1" smtClean="0"/>
              <a:t>рясніє</a:t>
            </a:r>
            <a:r>
              <a:rPr lang="ru-RU" sz="1600" dirty="0" smtClean="0"/>
              <a:t> </a:t>
            </a:r>
            <a:r>
              <a:rPr lang="ru-RU" sz="1600" dirty="0" err="1" smtClean="0"/>
              <a:t>численними</a:t>
            </a:r>
            <a:r>
              <a:rPr lang="ru-RU" sz="1600" dirty="0" smtClean="0"/>
              <a:t> </a:t>
            </a:r>
            <a:r>
              <a:rPr lang="ru-RU" sz="1600" dirty="0" err="1" smtClean="0"/>
              <a:t>знаменними</a:t>
            </a:r>
            <a:r>
              <a:rPr lang="ru-RU" sz="1600" dirty="0" smtClean="0"/>
              <a:t> датами . Тут </a:t>
            </a:r>
            <a:r>
              <a:rPr lang="ru-RU" sz="1600" dirty="0" err="1" smtClean="0"/>
              <a:t>є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традиційний</a:t>
            </a:r>
            <a:r>
              <a:rPr lang="ru-RU" sz="1600" dirty="0" smtClean="0"/>
              <a:t> </a:t>
            </a:r>
            <a:r>
              <a:rPr lang="ru-RU" sz="1600" dirty="0" err="1" smtClean="0"/>
              <a:t>набір</a:t>
            </a:r>
            <a:r>
              <a:rPr lang="ru-RU" sz="1600" dirty="0" smtClean="0"/>
              <a:t> : День </a:t>
            </a:r>
            <a:r>
              <a:rPr lang="ru-RU" sz="1600" dirty="0" err="1" smtClean="0"/>
              <a:t>Конституції</a:t>
            </a:r>
            <a:r>
              <a:rPr lang="ru-RU" sz="1600" dirty="0" smtClean="0"/>
              <a:t> , </a:t>
            </a:r>
            <a:r>
              <a:rPr lang="ru-RU" sz="1600" dirty="0" err="1" smtClean="0"/>
              <a:t>день</a:t>
            </a:r>
            <a:r>
              <a:rPr lang="ru-RU" sz="1600" dirty="0" smtClean="0"/>
              <a:t> </a:t>
            </a:r>
            <a:r>
              <a:rPr lang="ru-RU" sz="1600" dirty="0" err="1" smtClean="0"/>
              <a:t>заснування</a:t>
            </a:r>
            <a:r>
              <a:rPr lang="ru-RU" sz="1600" dirty="0" smtClean="0"/>
              <a:t> </a:t>
            </a:r>
            <a:r>
              <a:rPr lang="ru-RU" sz="1600" dirty="0" err="1" smtClean="0"/>
              <a:t>імперії</a:t>
            </a:r>
            <a:r>
              <a:rPr lang="ru-RU" sz="1600" dirty="0" smtClean="0"/>
              <a:t> , </a:t>
            </a:r>
            <a:r>
              <a:rPr lang="ru-RU" sz="1600" dirty="0" err="1" smtClean="0"/>
              <a:t>Новий</a:t>
            </a:r>
            <a:r>
              <a:rPr lang="ru-RU" sz="1600" dirty="0" smtClean="0"/>
              <a:t> </a:t>
            </a:r>
            <a:r>
              <a:rPr lang="ru-RU" sz="1600" dirty="0" err="1" smtClean="0"/>
              <a:t>рік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т. п. Але </a:t>
            </a:r>
            <a:r>
              <a:rPr lang="ru-RU" sz="1600" dirty="0" err="1" smtClean="0"/>
              <a:t>найбільший</a:t>
            </a:r>
            <a:r>
              <a:rPr lang="ru-RU" sz="1600" dirty="0" smtClean="0"/>
              <a:t> </a:t>
            </a:r>
            <a:r>
              <a:rPr lang="ru-RU" sz="1600" dirty="0" err="1" smtClean="0"/>
              <a:t>інтерес</a:t>
            </a:r>
            <a:r>
              <a:rPr lang="ru-RU" sz="1600" dirty="0" smtClean="0"/>
              <a:t> </a:t>
            </a:r>
            <a:r>
              <a:rPr lang="ru-RU" sz="1600" dirty="0" err="1" smtClean="0"/>
              <a:t>представляють</a:t>
            </a:r>
            <a:r>
              <a:rPr lang="ru-RU" sz="1600" dirty="0" smtClean="0"/>
              <a:t> </a:t>
            </a:r>
            <a:r>
              <a:rPr lang="ru-RU" sz="1600" dirty="0" err="1" smtClean="0"/>
              <a:t>японські</a:t>
            </a:r>
            <a:r>
              <a:rPr lang="ru-RU" sz="1600" dirty="0" smtClean="0"/>
              <a:t> свята , </a:t>
            </a:r>
            <a:r>
              <a:rPr lang="ru-RU" sz="1600" dirty="0" err="1" smtClean="0"/>
              <a:t>що</a:t>
            </a:r>
            <a:r>
              <a:rPr lang="ru-RU" sz="1600" dirty="0" smtClean="0"/>
              <a:t> </a:t>
            </a:r>
            <a:r>
              <a:rPr lang="ru-RU" sz="1600" dirty="0" err="1" smtClean="0"/>
              <a:t>розвинулися</a:t>
            </a:r>
            <a:r>
              <a:rPr lang="ru-RU" sz="1600" dirty="0" smtClean="0"/>
              <a:t> </a:t>
            </a:r>
            <a:r>
              <a:rPr lang="ru-RU" sz="1600" dirty="0" err="1" smtClean="0"/>
              <a:t>з</a:t>
            </a:r>
            <a:r>
              <a:rPr lang="ru-RU" sz="1600" dirty="0" smtClean="0"/>
              <a:t> </a:t>
            </a:r>
            <a:r>
              <a:rPr lang="ru-RU" sz="1600" dirty="0" err="1" smtClean="0"/>
              <a:t>давніх</a:t>
            </a:r>
            <a:r>
              <a:rPr lang="ru-RU" sz="1600" dirty="0" smtClean="0"/>
              <a:t> </a:t>
            </a:r>
            <a:r>
              <a:rPr lang="ru-RU" sz="1600" dirty="0" err="1" smtClean="0"/>
              <a:t>звичаїв</a:t>
            </a:r>
            <a:r>
              <a:rPr lang="ru-RU" sz="1600" dirty="0" smtClean="0"/>
              <a:t> </a:t>
            </a:r>
            <a:r>
              <a:rPr lang="ru-RU" sz="1600" dirty="0" err="1" smtClean="0"/>
              <a:t>і</a:t>
            </a:r>
            <a:r>
              <a:rPr lang="ru-RU" sz="1600" dirty="0" smtClean="0"/>
              <a:t> </a:t>
            </a:r>
            <a:r>
              <a:rPr lang="ru-RU" sz="1600" dirty="0" err="1" smtClean="0"/>
              <a:t>ритуалів</a:t>
            </a:r>
            <a:r>
              <a:rPr lang="ru-RU" sz="1600" dirty="0" smtClean="0"/>
              <a:t>.</a:t>
            </a:r>
            <a:endParaRPr lang="ru-RU" sz="1600" dirty="0"/>
          </a:p>
        </p:txBody>
      </p:sp>
    </p:spTree>
    <p:extLst>
      <p:ext uri="{BB962C8B-B14F-4D97-AF65-F5344CB8AC3E}">
        <p14:creationId xmlns="" xmlns:p14="http://schemas.microsoft.com/office/powerpoint/2010/main" val="145141909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058897" cy="4538665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991" y="2571744"/>
            <a:ext cx="5715008" cy="4286256"/>
          </a:xfrm>
        </p:spPr>
      </p:pic>
    </p:spTree>
    <p:extLst>
      <p:ext uri="{BB962C8B-B14F-4D97-AF65-F5344CB8AC3E}">
        <p14:creationId xmlns="" xmlns:p14="http://schemas.microsoft.com/office/powerpoint/2010/main" val="406524433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epochtimes.com.ua/upload/iblock/bb4/bb4be80fe75cc28e7d42ae31249cb7d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500562" cy="3439716"/>
          </a:xfrm>
          <a:prstGeom prst="rect">
            <a:avLst/>
          </a:prstGeom>
          <a:noFill/>
        </p:spPr>
      </p:pic>
      <p:pic>
        <p:nvPicPr>
          <p:cNvPr id="7170" name="Picture 2" descr="https://encrypted-tbn3.gstatic.com/images?q=tbn:ANd9GcQBHbFnCA097ip90fvVRb0a8xKbkm5_bSgWHjg5SfNZamFzwimH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47" y="3252495"/>
            <a:ext cx="4643453" cy="36055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4442956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68" y="3500438"/>
            <a:ext cx="5747135" cy="3231186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214942" cy="3911207"/>
          </a:xfrm>
        </p:spPr>
      </p:pic>
    </p:spTree>
    <p:extLst>
      <p:ext uri="{BB962C8B-B14F-4D97-AF65-F5344CB8AC3E}">
        <p14:creationId xmlns="" xmlns:p14="http://schemas.microsoft.com/office/powerpoint/2010/main" val="18198186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71472" y="214290"/>
            <a:ext cx="764386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dirty="0" smtClean="0"/>
              <a:t>Про цвітіння </a:t>
            </a:r>
            <a:r>
              <a:rPr lang="uk-UA" dirty="0" err="1" smtClean="0"/>
              <a:t>сакури</a:t>
            </a:r>
            <a:r>
              <a:rPr lang="uk-UA" dirty="0" smtClean="0"/>
              <a:t> пише у своїй книзі « Гілка </a:t>
            </a:r>
            <a:r>
              <a:rPr lang="uk-UA" dirty="0" err="1" smtClean="0"/>
              <a:t>сакури</a:t>
            </a:r>
            <a:r>
              <a:rPr lang="uk-UA" dirty="0" smtClean="0"/>
              <a:t>» Всеволод </a:t>
            </a:r>
            <a:r>
              <a:rPr lang="uk-UA" dirty="0" err="1" smtClean="0"/>
              <a:t>Овчинников</a:t>
            </a:r>
            <a:r>
              <a:rPr lang="uk-UA" dirty="0" smtClean="0"/>
              <a:t> :</a:t>
            </a:r>
          </a:p>
          <a:p>
            <a:r>
              <a:rPr lang="uk-UA" dirty="0" smtClean="0"/>
              <a:t>Життя в Японії не стоїть на місці. Але і в країні , де високими технологіями насичені всі сфери життя людини , настає час , коли японці на мить зупиняються , завмирають , щоб насолодитися приголомшливим за красою видовищем - цвітінням </a:t>
            </a:r>
            <a:r>
              <a:rPr lang="uk-UA" dirty="0" err="1" smtClean="0"/>
              <a:t>сакури</a:t>
            </a:r>
            <a:r>
              <a:rPr lang="uk-UA" dirty="0" smtClean="0"/>
              <a:t>. У парках і скверах з початком цвітіння </a:t>
            </a:r>
            <a:r>
              <a:rPr lang="uk-UA" dirty="0" err="1" smtClean="0"/>
              <a:t>сакури</a:t>
            </a:r>
            <a:r>
              <a:rPr lang="uk-UA" dirty="0" smtClean="0"/>
              <a:t> встановлюють намети , які продають різноманітну харчі та напої, іграшки для дітей. У ці дні повсюдно - і у вихідні , і в будні - в парки приходить безліч бажаючих провести невеликий пікнік під квітучими деревами. Напередодні вихідних місця , звідки відкривається гарний вид , часто займають ще з ночі , розстилаючи під облюбованим деревом пластикові килимки. </a:t>
            </a:r>
            <a:r>
              <a:rPr lang="uk-UA" dirty="0" err="1" smtClean="0"/>
              <a:t>Сакурою</a:t>
            </a:r>
            <a:r>
              <a:rPr lang="uk-UA" dirty="0" smtClean="0"/>
              <a:t> можна милуватися не тільки вдень , але і вночі. Для цього муніципалітети намагаються заздалегідь встановити підсвічування під дерева , відтіняють ніжний колір </a:t>
            </a:r>
            <a:r>
              <a:rPr lang="uk-UA" dirty="0" err="1" smtClean="0"/>
              <a:t>сакури</a:t>
            </a:r>
            <a:r>
              <a:rPr lang="uk-UA" dirty="0" smtClean="0"/>
              <a:t>. У парках і садах під деревами встановлюють маленькі ліхтарики під назвою « </a:t>
            </a:r>
            <a:r>
              <a:rPr lang="uk-UA" dirty="0" err="1" smtClean="0"/>
              <a:t>райт</a:t>
            </a:r>
            <a:r>
              <a:rPr lang="uk-UA" dirty="0" smtClean="0"/>
              <a:t> - </a:t>
            </a:r>
            <a:r>
              <a:rPr lang="uk-UA" dirty="0" err="1" smtClean="0"/>
              <a:t>аппу</a:t>
            </a:r>
            <a:r>
              <a:rPr lang="uk-UA" dirty="0" smtClean="0"/>
              <a:t> » , які висвітлюють їх знизу , а також високі ліхтарі з рисового паперу « </a:t>
            </a:r>
            <a:r>
              <a:rPr lang="uk-UA" dirty="0" err="1" smtClean="0"/>
              <a:t>васі</a:t>
            </a:r>
            <a:r>
              <a:rPr lang="uk-UA" dirty="0" smtClean="0"/>
              <a:t> » , світло від яких м'яко падає на квіти. Нічне </a:t>
            </a:r>
            <a:r>
              <a:rPr lang="uk-UA" dirty="0" err="1" smtClean="0"/>
              <a:t>ханамі</a:t>
            </a:r>
            <a:r>
              <a:rPr lang="uk-UA" dirty="0" smtClean="0"/>
              <a:t> називається </a:t>
            </a:r>
            <a:r>
              <a:rPr lang="uk-UA" dirty="0" err="1" smtClean="0"/>
              <a:t>едзакура</a:t>
            </a:r>
            <a:r>
              <a:rPr lang="uk-UA" dirty="0" smtClean="0"/>
              <a:t> (</a:t>
            </a:r>
            <a:r>
              <a:rPr lang="uk-UA" dirty="0" err="1" smtClean="0"/>
              <a:t>яп</a:t>
            </a:r>
            <a:r>
              <a:rPr lang="uk-UA" dirty="0" smtClean="0"/>
              <a:t>.</a:t>
            </a:r>
            <a:r>
              <a:rPr lang="ja-JP" altLang="en-US" dirty="0" smtClean="0"/>
              <a:t>夜 桜</a:t>
            </a:r>
            <a:r>
              <a:rPr lang="uk-UA" dirty="0" err="1" smtClean="0"/>
              <a:t>едзакура</a:t>
            </a:r>
            <a:r>
              <a:rPr lang="uk-UA" dirty="0" smtClean="0"/>
              <a:t> ? , « Нічна </a:t>
            </a:r>
            <a:r>
              <a:rPr lang="uk-UA" dirty="0" err="1" smtClean="0"/>
              <a:t>сакура</a:t>
            </a:r>
            <a:r>
              <a:rPr lang="uk-UA" dirty="0" smtClean="0"/>
              <a:t> »). Квіти </a:t>
            </a:r>
            <a:r>
              <a:rPr lang="uk-UA" dirty="0" err="1" smtClean="0"/>
              <a:t>сакури</a:t>
            </a:r>
            <a:r>
              <a:rPr lang="uk-UA" dirty="0" smtClean="0"/>
              <a:t> , що опадають , ледве встигнувши розкритися , японці вважають символом свого ставлення до прекрасного : сприйняти красиве як таке можна тільки тому , що краса недовговічна і скороминуща і зникає до того , як встигне перетворитися на щось звичне і буденне 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2601886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296842"/>
          </a:xfrm>
        </p:spPr>
        <p:txBody>
          <a:bodyPr/>
          <a:lstStyle/>
          <a:p>
            <a:r>
              <a:rPr lang="ru-RU" dirty="0" smtClean="0"/>
              <a:t>                               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32" y="2684391"/>
            <a:ext cx="5948734" cy="417360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14480" y="500042"/>
            <a:ext cx="61436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Японія – неймовірна країна. Тут унікальне все:міста, мова, культура. Всі, хто хоча б раз побував у Японії, стверджують, що нічого подібного вони не бачили в жодній країні світу.</a:t>
            </a:r>
          </a:p>
          <a:p>
            <a:endParaRPr lang="uk-UA" dirty="0" smtClean="0"/>
          </a:p>
          <a:p>
            <a:r>
              <a:rPr lang="uk-UA" dirty="0" smtClean="0"/>
              <a:t>Чому для нас країна сходу сонця така чарівна? Напевне, головна причина в тому, що японці завжди і в усьому вміли знайти гармонію.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2791477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764704"/>
            <a:ext cx="6631632" cy="4973724"/>
          </a:xfrm>
        </p:spPr>
      </p:pic>
    </p:spTree>
    <p:extLst>
      <p:ext uri="{BB962C8B-B14F-4D97-AF65-F5344CB8AC3E}">
        <p14:creationId xmlns="" xmlns:p14="http://schemas.microsoft.com/office/powerpoint/2010/main" val="229561483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052736"/>
            <a:ext cx="6729439" cy="4392488"/>
          </a:xfrm>
        </p:spPr>
      </p:pic>
    </p:spTree>
    <p:extLst>
      <p:ext uri="{BB962C8B-B14F-4D97-AF65-F5344CB8AC3E}">
        <p14:creationId xmlns="" xmlns:p14="http://schemas.microsoft.com/office/powerpoint/2010/main" val="70156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476672"/>
            <a:ext cx="6192688" cy="5472608"/>
          </a:xfrm>
        </p:spPr>
      </p:pic>
    </p:spTree>
    <p:extLst>
      <p:ext uri="{BB962C8B-B14F-4D97-AF65-F5344CB8AC3E}">
        <p14:creationId xmlns="" xmlns:p14="http://schemas.microsoft.com/office/powerpoint/2010/main" val="3556111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:dissolve/>
      </p:transition>
    </mc:Choice>
    <mc:Fallback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218599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1400" dirty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44" y="2000240"/>
            <a:ext cx="3799642" cy="40027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8728" y="357166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dirty="0" smtClean="0"/>
              <a:t>КУЛЬТУРА ЯПОНІЇ КУРГАННОГО ПЕРІОДУ. </a:t>
            </a:r>
          </a:p>
          <a:p>
            <a:r>
              <a:rPr lang="uk-UA" sz="2800" dirty="0" smtClean="0"/>
              <a:t>АРХІТЕКТРУРА І СКУЛЬПТУРА</a:t>
            </a:r>
            <a:endParaRPr lang="uk-UA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4357686" y="1714488"/>
            <a:ext cx="44291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Будизм</a:t>
            </a:r>
            <a:r>
              <a:rPr lang="uk-UA" dirty="0" smtClean="0"/>
              <a:t>, який прийшов у Японію, приніс із собою нові форми мистецтва, які сильно подіяли на діючу архітектуру і скульптуру. Прийшовши з країни з більш високим рівнем прогресу, він немало розвитку японських прийомів будівництва. Якщо раніше будували на палях,щоб укріпити споруду, то тепер стали будувати на фундаменті. Так були витіснені житла типу </a:t>
            </a:r>
            <a:r>
              <a:rPr lang="uk-UA" dirty="0" err="1" smtClean="0"/>
              <a:t>Такаюкі</a:t>
            </a:r>
            <a:r>
              <a:rPr lang="uk-UA" dirty="0" smtClean="0"/>
              <a:t>, залишивши свій слід тільки у вигляді форми </a:t>
            </a:r>
            <a:r>
              <a:rPr lang="uk-UA" dirty="0" err="1" smtClean="0"/>
              <a:t>синтоїстських</a:t>
            </a:r>
            <a:r>
              <a:rPr lang="uk-UA" dirty="0" smtClean="0"/>
              <a:t> святилищ</a:t>
            </a:r>
            <a:r>
              <a:rPr lang="ru-RU" dirty="0" smtClean="0"/>
              <a:t> . У </a:t>
            </a:r>
            <a:r>
              <a:rPr lang="ru-RU" dirty="0" err="1" smtClean="0"/>
              <a:t>цей</a:t>
            </a:r>
            <a:r>
              <a:rPr lang="ru-RU" dirty="0" smtClean="0"/>
              <a:t> </a:t>
            </a:r>
            <a:r>
              <a:rPr lang="ru-RU" dirty="0" err="1" smtClean="0"/>
              <a:t>період</a:t>
            </a:r>
            <a:r>
              <a:rPr lang="ru-RU" dirty="0" smtClean="0"/>
              <a:t> </a:t>
            </a:r>
            <a:r>
              <a:rPr lang="ru-RU" dirty="0" err="1" smtClean="0"/>
              <a:t>починають</a:t>
            </a:r>
            <a:r>
              <a:rPr lang="ru-RU" dirty="0" smtClean="0"/>
              <a:t> </a:t>
            </a:r>
            <a:r>
              <a:rPr lang="ru-RU" dirty="0" err="1" smtClean="0"/>
              <a:t>будувати</a:t>
            </a:r>
            <a:r>
              <a:rPr lang="ru-RU" dirty="0" smtClean="0"/>
              <a:t> </a:t>
            </a:r>
            <a:r>
              <a:rPr lang="ru-RU" dirty="0" err="1" smtClean="0"/>
              <a:t>нові</a:t>
            </a:r>
            <a:r>
              <a:rPr lang="ru-RU" dirty="0" smtClean="0"/>
              <a:t> </a:t>
            </a:r>
            <a:r>
              <a:rPr lang="ru-RU" dirty="0" err="1" smtClean="0"/>
              <a:t>оселі</a:t>
            </a:r>
            <a:r>
              <a:rPr lang="ru-RU" dirty="0" smtClean="0"/>
              <a:t> </a:t>
            </a:r>
            <a:r>
              <a:rPr lang="ru-RU" dirty="0" err="1" smtClean="0"/>
              <a:t>з</a:t>
            </a:r>
            <a:r>
              <a:rPr lang="ru-RU" dirty="0" smtClean="0"/>
              <a:t> </a:t>
            </a:r>
            <a:r>
              <a:rPr lang="ru-RU" dirty="0" err="1" smtClean="0"/>
              <a:t>вигнутими</a:t>
            </a:r>
            <a:r>
              <a:rPr lang="ru-RU" dirty="0" smtClean="0"/>
              <a:t> </a:t>
            </a:r>
            <a:r>
              <a:rPr lang="ru-RU" dirty="0" err="1" smtClean="0"/>
              <a:t>дахами</a:t>
            </a:r>
            <a:r>
              <a:rPr lang="ru-RU" dirty="0" smtClean="0"/>
              <a:t>, </a:t>
            </a:r>
            <a:r>
              <a:rPr lang="ru-RU" dirty="0" err="1" smtClean="0"/>
              <a:t>імітуючи</a:t>
            </a:r>
            <a:r>
              <a:rPr lang="ru-RU" dirty="0" smtClean="0"/>
              <a:t> </a:t>
            </a:r>
            <a:r>
              <a:rPr lang="ru-RU" dirty="0" err="1" smtClean="0"/>
              <a:t>китайську</a:t>
            </a:r>
            <a:r>
              <a:rPr lang="ru-RU" dirty="0" smtClean="0"/>
              <a:t> </a:t>
            </a:r>
            <a:r>
              <a:rPr lang="ru-RU" dirty="0" err="1" smtClean="0"/>
              <a:t>архітектуру</a:t>
            </a:r>
            <a:r>
              <a:rPr lang="ru-RU" dirty="0" smtClean="0"/>
              <a:t>. </a:t>
            </a:r>
            <a:r>
              <a:rPr lang="ru-RU" dirty="0" err="1" smtClean="0"/>
              <a:t>Згодом</a:t>
            </a:r>
            <a:r>
              <a:rPr lang="ru-RU" dirty="0" smtClean="0"/>
              <a:t> </a:t>
            </a:r>
            <a:r>
              <a:rPr lang="ru-RU" dirty="0" err="1" smtClean="0"/>
              <a:t>ця</a:t>
            </a:r>
            <a:r>
              <a:rPr lang="ru-RU" dirty="0" smtClean="0"/>
              <a:t> форма стане </a:t>
            </a:r>
            <a:r>
              <a:rPr lang="ru-RU" dirty="0" err="1" smtClean="0"/>
              <a:t>переважати</a:t>
            </a:r>
            <a:r>
              <a:rPr lang="ru-RU" dirty="0" smtClean="0"/>
              <a:t>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перетвориться</a:t>
            </a:r>
            <a:r>
              <a:rPr lang="ru-RU" dirty="0" smtClean="0"/>
              <a:t> на </a:t>
            </a:r>
            <a:r>
              <a:rPr lang="ru-RU" dirty="0" err="1" smtClean="0"/>
              <a:t>відмінну</a:t>
            </a:r>
            <a:r>
              <a:rPr lang="ru-RU" dirty="0" smtClean="0"/>
              <a:t> рису </a:t>
            </a:r>
            <a:r>
              <a:rPr lang="ru-RU" dirty="0" err="1" smtClean="0"/>
              <a:t>японської</a:t>
            </a:r>
            <a:r>
              <a:rPr lang="ru-RU" dirty="0" smtClean="0"/>
              <a:t> </a:t>
            </a:r>
            <a:r>
              <a:rPr lang="ru-RU" dirty="0" err="1" smtClean="0"/>
              <a:t>архітектури</a:t>
            </a:r>
            <a:r>
              <a:rPr lang="ru-RU" dirty="0" smtClean="0"/>
              <a:t>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178510220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    Культура. Театр.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1000100" y="2000240"/>
            <a:ext cx="635798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Одного бажання створити європейський театр було мало. Японське театральне мистецтво обходилося без складних декорацій і технічних засобів - у європейському це було мало не основою всього уявлення. Потрібні були значні фінансові вкладення, спрямовані на забезпечення театрів всім необхідним. Крім того, потрібен був репертуар. Формування і діяльність театру, що використовує європейську драматургію, пов'язане з ім'ям </a:t>
            </a:r>
            <a:r>
              <a:rPr lang="uk-UA" dirty="0" err="1" smtClean="0"/>
              <a:t>Цубоуті</a:t>
            </a:r>
            <a:r>
              <a:rPr lang="uk-UA" dirty="0" smtClean="0"/>
              <a:t> </a:t>
            </a:r>
            <a:r>
              <a:rPr lang="uk-UA" dirty="0" err="1" smtClean="0"/>
              <a:t>Сеї</a:t>
            </a:r>
            <a:r>
              <a:rPr lang="uk-UA" dirty="0" smtClean="0"/>
              <a:t>, що здійснював переклади європейських класиків. Особливо багато було зроблено перекладів Шекспіра. Йому також належить спроба створити теоретичну програму перетворення театру відповідно до вимог часу. Найбільш відомими колективами, що працювали в цей час, були </a:t>
            </a:r>
            <a:r>
              <a:rPr lang="uk-UA" dirty="0" err="1" smtClean="0"/>
              <a:t>Сімпа</a:t>
            </a:r>
            <a:r>
              <a:rPr lang="uk-UA" dirty="0" smtClean="0"/>
              <a:t>, що ставила сучасні п'єси і вистави в стилі наслідування Кабукі, а також «Вільний театр», що формував свій репертуар виключно на сучасній драматургії.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38851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88655"/>
            <a:ext cx="4357686" cy="3369345"/>
          </a:xfrm>
        </p:spPr>
      </p:pic>
      <p:pic>
        <p:nvPicPr>
          <p:cNvPr id="20482" name="Picture 2" descr="https://encrypted-tbn2.gstatic.com/images?q=tbn:ANd9GcQTpLz4qiO7sZe0is5ytaC_gmTNlTn2zCTapQ1nVYFu7-ulUOnUf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86050" y="1285860"/>
            <a:ext cx="3286148" cy="2186783"/>
          </a:xfrm>
          <a:prstGeom prst="rect">
            <a:avLst/>
          </a:prstGeom>
          <a:noFill/>
        </p:spPr>
      </p:pic>
      <p:pic>
        <p:nvPicPr>
          <p:cNvPr id="20484" name="Picture 4" descr="https://encrypted-tbn0.gstatic.com/images?q=tbn:ANd9GcRNyy-FwRSj3L9Hpv6-R8LIrsgckvadovetlwZdSPbXnT3Inr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14877" y="3540430"/>
            <a:ext cx="4429124" cy="3317570"/>
          </a:xfrm>
          <a:prstGeom prst="rect">
            <a:avLst/>
          </a:prstGeom>
          <a:noFill/>
        </p:spPr>
      </p:pic>
      <p:pic>
        <p:nvPicPr>
          <p:cNvPr id="20486" name="Picture 6" descr="https://encrypted-tbn0.gstatic.com/images?q=tbn:ANd9GcRIwyB2PJxV1IldzxToEPbK7URb2Fbv6N3O7Wn6liu8Q86woVXu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2547942" cy="2547942"/>
          </a:xfrm>
          <a:prstGeom prst="rect">
            <a:avLst/>
          </a:prstGeom>
          <a:noFill/>
        </p:spPr>
      </p:pic>
      <p:sp>
        <p:nvSpPr>
          <p:cNvPr id="20488" name="AutoShape 8" descr="https://encrypted-tbn1.gstatic.com/images?q=tbn:ANd9GcT4wEmgNfQW1ZnMs1opUaaI67aVW_eF9WkgZBJDW4EiosB4J74-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8" name="Picture 1" descr="C:\Users\Марінка\Desktop\images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00860" y="0"/>
            <a:ext cx="2143140" cy="32205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4812110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34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260648"/>
            <a:ext cx="7290811" cy="5832648"/>
          </a:xfrm>
        </p:spPr>
      </p:pic>
    </p:spTree>
    <p:extLst>
      <p:ext uri="{BB962C8B-B14F-4D97-AF65-F5344CB8AC3E}">
        <p14:creationId xmlns="" xmlns:p14="http://schemas.microsoft.com/office/powerpoint/2010/main" val="1540828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548680"/>
            <a:ext cx="7872875" cy="5904656"/>
          </a:xfrm>
        </p:spPr>
      </p:pic>
    </p:spTree>
    <p:extLst>
      <p:ext uri="{BB962C8B-B14F-4D97-AF65-F5344CB8AC3E}">
        <p14:creationId xmlns="" xmlns:p14="http://schemas.microsoft.com/office/powerpoint/2010/main" val="39541103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924800" cy="1143000"/>
          </a:xfrm>
        </p:spPr>
        <p:txBody>
          <a:bodyPr/>
          <a:lstStyle/>
          <a:p>
            <a:pPr algn="ctr"/>
            <a:r>
              <a:rPr lang="ru-RU" dirty="0"/>
              <a:t> </a:t>
            </a:r>
            <a:br>
              <a:rPr lang="ru-RU" dirty="0"/>
            </a:br>
            <a:r>
              <a:rPr lang="ru-RU" sz="2000" b="1" dirty="0"/>
              <a:t>Культура </a:t>
            </a:r>
            <a:r>
              <a:rPr lang="ru-RU" sz="2000" b="1" dirty="0" err="1" smtClean="0"/>
              <a:t>періоду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Хейан</a:t>
            </a:r>
            <a:r>
              <a:rPr lang="ru-RU" sz="2000" dirty="0"/>
              <a:t/>
            </a:r>
            <a:br>
              <a:rPr lang="ru-RU" sz="2000" dirty="0"/>
            </a:br>
            <a:r>
              <a:rPr lang="ru-RU" sz="2000" b="1" dirty="0" err="1" smtClean="0"/>
              <a:t>Література</a:t>
            </a:r>
            <a:r>
              <a:rPr lang="ru-RU" sz="2000" b="1" dirty="0" smtClean="0"/>
              <a:t>.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1571612"/>
            <a:ext cx="71438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err="1" smtClean="0"/>
              <a:t>Хейан</a:t>
            </a:r>
            <a:r>
              <a:rPr lang="uk-UA" dirty="0" smtClean="0"/>
              <a:t> , де знаходилася резиденція імператора , став центром розвитку літератури . Саме цей період прийнято вважати розквітом японської поезії. У </a:t>
            </a:r>
            <a:r>
              <a:rPr lang="uk-UA" dirty="0" err="1" smtClean="0"/>
              <a:t>хейанской</a:t>
            </a:r>
            <a:r>
              <a:rPr lang="uk-UA" dirty="0" smtClean="0"/>
              <a:t> літературі створюється і займає міцні позиції специфічна метрика японського вірша , в п'ятивірші якого кількість складів у рядках розташовується за такою схемою: 5-7-5-7-7 , яка згодом була визнана як класична схема танка. Видатним пам'ятником літератури того часу стала поетична антологія « </a:t>
            </a:r>
            <a:r>
              <a:rPr lang="uk-UA" dirty="0" err="1" smtClean="0"/>
              <a:t>Кокінсю</a:t>
            </a:r>
            <a:r>
              <a:rPr lang="uk-UA" dirty="0" smtClean="0"/>
              <a:t> », створена в Х столітті. Розквіт танка привів до того , що цей вірш став загальновизнаним способом вираження почуттів і емоцій , описом будь-якої події : від військової битви до настання весни і першого поцілунку , подарованого коханою. Придворна аристократія прагнула до поетизації і повсюдної естетизації свого життя.</a:t>
            </a:r>
            <a:endParaRPr lang="uk-UA" dirty="0"/>
          </a:p>
        </p:txBody>
      </p:sp>
    </p:spTree>
    <p:extLst>
      <p:ext uri="{BB962C8B-B14F-4D97-AF65-F5344CB8AC3E}">
        <p14:creationId xmlns="" xmlns:p14="http://schemas.microsoft.com/office/powerpoint/2010/main" val="76892235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228" y="0"/>
            <a:ext cx="5553772" cy="3758053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349636"/>
            <a:ext cx="5788801" cy="35083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2171555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оризонт">
  <a:themeElements>
    <a:clrScheme name="Горизонт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Горизонт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Горизонт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274</TotalTime>
  <Words>1028</Words>
  <Application>Microsoft Office PowerPoint</Application>
  <PresentationFormat>Экран (4:3)</PresentationFormat>
  <Paragraphs>25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Горизонт</vt:lpstr>
      <vt:lpstr>КУЛЬТУРА ЯПОНІЇ</vt:lpstr>
      <vt:lpstr>                               </vt:lpstr>
      <vt:lpstr>Слайд 3</vt:lpstr>
      <vt:lpstr>                      Культура. Театр.</vt:lpstr>
      <vt:lpstr>Слайд 5</vt:lpstr>
      <vt:lpstr>Слайд 6</vt:lpstr>
      <vt:lpstr>Слайд 7</vt:lpstr>
      <vt:lpstr>  Культура періоду Хейан Література. </vt:lpstr>
      <vt:lpstr>Слайд 9</vt:lpstr>
      <vt:lpstr>Слайд 10</vt:lpstr>
      <vt:lpstr>                               Гейші</vt:lpstr>
      <vt:lpstr>Слайд 12</vt:lpstr>
      <vt:lpstr>Слайд 13</vt:lpstr>
      <vt:lpstr>Слайд 14</vt:lpstr>
      <vt:lpstr>             МІСТА ТА МІСЬКІ ЖИТЕЛІ 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Культура Японии.</dc:title>
  <dc:creator>User</dc:creator>
  <cp:lastModifiedBy>Марінка</cp:lastModifiedBy>
  <cp:revision>23</cp:revision>
  <dcterms:created xsi:type="dcterms:W3CDTF">2012-09-27T17:10:19Z</dcterms:created>
  <dcterms:modified xsi:type="dcterms:W3CDTF">2014-04-28T17:48:04Z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1244309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