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69" r:id="rId4"/>
    <p:sldId id="287" r:id="rId5"/>
    <p:sldId id="257" r:id="rId6"/>
    <p:sldId id="288" r:id="rId7"/>
    <p:sldId id="298" r:id="rId8"/>
    <p:sldId id="256" r:id="rId9"/>
    <p:sldId id="289" r:id="rId10"/>
    <p:sldId id="291" r:id="rId11"/>
    <p:sldId id="296" r:id="rId12"/>
    <p:sldId id="297" r:id="rId13"/>
    <p:sldId id="267" r:id="rId14"/>
    <p:sldId id="283" r:id="rId15"/>
    <p:sldId id="279" r:id="rId16"/>
    <p:sldId id="284" r:id="rId17"/>
    <p:sldId id="285" r:id="rId18"/>
    <p:sldId id="276" r:id="rId19"/>
    <p:sldId id="262" r:id="rId20"/>
    <p:sldId id="264" r:id="rId21"/>
    <p:sldId id="282" r:id="rId22"/>
    <p:sldId id="258" r:id="rId23"/>
    <p:sldId id="277" r:id="rId24"/>
    <p:sldId id="278" r:id="rId25"/>
    <p:sldId id="280" r:id="rId26"/>
    <p:sldId id="286" r:id="rId27"/>
    <p:sldId id="272" r:id="rId28"/>
    <p:sldId id="265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BD8EB-B2D5-4886-BFCF-5ED5D3F8B56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9B1992D-CAF7-483A-BE70-CB1DC5C72F3C}">
      <dgm:prSet custT="1"/>
      <dgm:spPr/>
      <dgm:t>
        <a:bodyPr/>
        <a:lstStyle/>
        <a:p>
          <a:pPr rtl="0"/>
          <a:r>
            <a:rPr lang="uk-UA" sz="4000" dirty="0" smtClean="0"/>
            <a:t>1935 рік</a:t>
          </a:r>
          <a:endParaRPr lang="ru-RU" sz="4000" dirty="0"/>
        </a:p>
      </dgm:t>
    </dgm:pt>
    <dgm:pt modelId="{AC1CE263-B6C7-400E-AF9D-F68D7257A636}" type="parTrans" cxnId="{32C7649E-C296-4D03-A220-ACFDDA23E995}">
      <dgm:prSet/>
      <dgm:spPr/>
      <dgm:t>
        <a:bodyPr/>
        <a:lstStyle/>
        <a:p>
          <a:endParaRPr lang="ru-RU" sz="4000"/>
        </a:p>
      </dgm:t>
    </dgm:pt>
    <dgm:pt modelId="{1A37312D-C4C5-49EF-8113-1240D45AED07}" type="sibTrans" cxnId="{32C7649E-C296-4D03-A220-ACFDDA23E995}">
      <dgm:prSet/>
      <dgm:spPr/>
      <dgm:t>
        <a:bodyPr/>
        <a:lstStyle/>
        <a:p>
          <a:endParaRPr lang="ru-RU" sz="4000"/>
        </a:p>
      </dgm:t>
    </dgm:pt>
    <dgm:pt modelId="{A06C3A5B-BD91-416C-95FA-0B40A1813FFF}">
      <dgm:prSet custT="1"/>
      <dgm:spPr/>
      <dgm:t>
        <a:bodyPr/>
        <a:lstStyle/>
        <a:p>
          <a:pPr rtl="0"/>
          <a:r>
            <a:rPr lang="uk-UA" sz="4000" dirty="0" smtClean="0"/>
            <a:t>роман в новелах</a:t>
          </a:r>
          <a:endParaRPr lang="uk-UA" sz="4000" dirty="0"/>
        </a:p>
      </dgm:t>
    </dgm:pt>
    <dgm:pt modelId="{FBAB9025-69D8-4854-8AE8-764FEFDD32DB}" type="parTrans" cxnId="{59A22C43-1C8A-4CDF-A284-D1BCA362B9D0}">
      <dgm:prSet/>
      <dgm:spPr/>
      <dgm:t>
        <a:bodyPr/>
        <a:lstStyle/>
        <a:p>
          <a:endParaRPr lang="ru-RU" sz="4000"/>
        </a:p>
      </dgm:t>
    </dgm:pt>
    <dgm:pt modelId="{72419B97-D21C-4883-94CB-9C1ECF03DFBA}" type="sibTrans" cxnId="{59A22C43-1C8A-4CDF-A284-D1BCA362B9D0}">
      <dgm:prSet/>
      <dgm:spPr/>
      <dgm:t>
        <a:bodyPr/>
        <a:lstStyle/>
        <a:p>
          <a:endParaRPr lang="ru-RU" sz="4000"/>
        </a:p>
      </dgm:t>
    </dgm:pt>
    <dgm:pt modelId="{C128DF18-C23A-4018-9A30-A3850A7CBD54}">
      <dgm:prSet custT="1"/>
      <dgm:spPr/>
      <dgm:t>
        <a:bodyPr/>
        <a:lstStyle/>
        <a:p>
          <a:pPr rtl="0"/>
          <a:r>
            <a:rPr lang="uk-UA" sz="4000" dirty="0" smtClean="0"/>
            <a:t>8 новел</a:t>
          </a:r>
          <a:endParaRPr lang="ru-RU" sz="4000" dirty="0"/>
        </a:p>
      </dgm:t>
    </dgm:pt>
    <dgm:pt modelId="{F364168B-F905-41EE-BC4F-5F84DAD887BA}" type="parTrans" cxnId="{D9BDAC3B-0335-4827-9186-68E7692BB8B1}">
      <dgm:prSet/>
      <dgm:spPr/>
      <dgm:t>
        <a:bodyPr/>
        <a:lstStyle/>
        <a:p>
          <a:endParaRPr lang="ru-RU" sz="4000"/>
        </a:p>
      </dgm:t>
    </dgm:pt>
    <dgm:pt modelId="{9A84FDB1-C164-4E1D-86F6-FB7CFAFEED1A}" type="sibTrans" cxnId="{D9BDAC3B-0335-4827-9186-68E7692BB8B1}">
      <dgm:prSet/>
      <dgm:spPr/>
      <dgm:t>
        <a:bodyPr/>
        <a:lstStyle/>
        <a:p>
          <a:endParaRPr lang="ru-RU" sz="4000"/>
        </a:p>
      </dgm:t>
    </dgm:pt>
    <dgm:pt modelId="{74E0E22E-019E-420C-BB4C-5242A8D6A92A}" type="pres">
      <dgm:prSet presAssocID="{129BD8EB-B2D5-4886-BFCF-5ED5D3F8B56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AE00591-F53B-4710-A47F-147D556B818E}" type="pres">
      <dgm:prSet presAssocID="{99B1992D-CAF7-483A-BE70-CB1DC5C72F3C}" presName="circle1" presStyleLbl="node1" presStyleIdx="0" presStyleCnt="3"/>
      <dgm:spPr/>
    </dgm:pt>
    <dgm:pt modelId="{80E8FD54-EF16-41A4-8FFE-C0C4FD00CB33}" type="pres">
      <dgm:prSet presAssocID="{99B1992D-CAF7-483A-BE70-CB1DC5C72F3C}" presName="space" presStyleCnt="0"/>
      <dgm:spPr/>
    </dgm:pt>
    <dgm:pt modelId="{AFBB9CAA-C706-41B7-A536-81AB3A1C5CB5}" type="pres">
      <dgm:prSet presAssocID="{99B1992D-CAF7-483A-BE70-CB1DC5C72F3C}" presName="rect1" presStyleLbl="alignAcc1" presStyleIdx="0" presStyleCnt="3"/>
      <dgm:spPr/>
    </dgm:pt>
    <dgm:pt modelId="{F8105572-376D-455D-B9A4-6D702C62010E}" type="pres">
      <dgm:prSet presAssocID="{A06C3A5B-BD91-416C-95FA-0B40A1813FFF}" presName="vertSpace2" presStyleLbl="node1" presStyleIdx="0" presStyleCnt="3"/>
      <dgm:spPr/>
    </dgm:pt>
    <dgm:pt modelId="{BB7F19EF-6E74-40AE-8563-09927FAFD518}" type="pres">
      <dgm:prSet presAssocID="{A06C3A5B-BD91-416C-95FA-0B40A1813FFF}" presName="circle2" presStyleLbl="node1" presStyleIdx="1" presStyleCnt="3"/>
      <dgm:spPr/>
    </dgm:pt>
    <dgm:pt modelId="{7911FAEB-FBF4-42A4-83E0-C07C025A9707}" type="pres">
      <dgm:prSet presAssocID="{A06C3A5B-BD91-416C-95FA-0B40A1813FFF}" presName="rect2" presStyleLbl="alignAcc1" presStyleIdx="1" presStyleCnt="3"/>
      <dgm:spPr/>
    </dgm:pt>
    <dgm:pt modelId="{74A79EDD-AA1B-4E50-9511-5EF950DE34BA}" type="pres">
      <dgm:prSet presAssocID="{C128DF18-C23A-4018-9A30-A3850A7CBD54}" presName="vertSpace3" presStyleLbl="node1" presStyleIdx="1" presStyleCnt="3"/>
      <dgm:spPr/>
    </dgm:pt>
    <dgm:pt modelId="{AE029EA2-2B0A-4AC5-BCEF-44FEBF8FF62D}" type="pres">
      <dgm:prSet presAssocID="{C128DF18-C23A-4018-9A30-A3850A7CBD54}" presName="circle3" presStyleLbl="node1" presStyleIdx="2" presStyleCnt="3"/>
      <dgm:spPr/>
    </dgm:pt>
    <dgm:pt modelId="{C126EA5D-553A-4CF5-BB8B-3B0E70A177C4}" type="pres">
      <dgm:prSet presAssocID="{C128DF18-C23A-4018-9A30-A3850A7CBD54}" presName="rect3" presStyleLbl="alignAcc1" presStyleIdx="2" presStyleCnt="3"/>
      <dgm:spPr/>
    </dgm:pt>
    <dgm:pt modelId="{1921FD44-94E6-49F6-A471-19A4AA8AA51E}" type="pres">
      <dgm:prSet presAssocID="{99B1992D-CAF7-483A-BE70-CB1DC5C72F3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E77D7BC-B0BB-4062-9A5B-F01B611038D0}" type="pres">
      <dgm:prSet presAssocID="{A06C3A5B-BD91-416C-95FA-0B40A1813FF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763035E0-FAA2-4FFD-8FC9-2C94871AB406}" type="pres">
      <dgm:prSet presAssocID="{C128DF18-C23A-4018-9A30-A3850A7CBD5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4BAD15-2AC3-4477-928A-D2ABB325566B}" type="presOf" srcId="{A06C3A5B-BD91-416C-95FA-0B40A1813FFF}" destId="{2E77D7BC-B0BB-4062-9A5B-F01B611038D0}" srcOrd="1" destOrd="0" presId="urn:microsoft.com/office/officeart/2005/8/layout/target3"/>
    <dgm:cxn modelId="{32C7649E-C296-4D03-A220-ACFDDA23E995}" srcId="{129BD8EB-B2D5-4886-BFCF-5ED5D3F8B56E}" destId="{99B1992D-CAF7-483A-BE70-CB1DC5C72F3C}" srcOrd="0" destOrd="0" parTransId="{AC1CE263-B6C7-400E-AF9D-F68D7257A636}" sibTransId="{1A37312D-C4C5-49EF-8113-1240D45AED07}"/>
    <dgm:cxn modelId="{861E7C7E-732E-41FD-B950-725E6D063011}" type="presOf" srcId="{129BD8EB-B2D5-4886-BFCF-5ED5D3F8B56E}" destId="{74E0E22E-019E-420C-BB4C-5242A8D6A92A}" srcOrd="0" destOrd="0" presId="urn:microsoft.com/office/officeart/2005/8/layout/target3"/>
    <dgm:cxn modelId="{22EBC2DE-E2A2-4879-BDB6-482D42CA2693}" type="presOf" srcId="{A06C3A5B-BD91-416C-95FA-0B40A1813FFF}" destId="{7911FAEB-FBF4-42A4-83E0-C07C025A9707}" srcOrd="0" destOrd="0" presId="urn:microsoft.com/office/officeart/2005/8/layout/target3"/>
    <dgm:cxn modelId="{A0843234-4398-4344-AF77-3F7BFE064AEF}" type="presOf" srcId="{C128DF18-C23A-4018-9A30-A3850A7CBD54}" destId="{C126EA5D-553A-4CF5-BB8B-3B0E70A177C4}" srcOrd="0" destOrd="0" presId="urn:microsoft.com/office/officeart/2005/8/layout/target3"/>
    <dgm:cxn modelId="{639C133C-B075-4079-8114-1F28F645BF48}" type="presOf" srcId="{99B1992D-CAF7-483A-BE70-CB1DC5C72F3C}" destId="{AFBB9CAA-C706-41B7-A536-81AB3A1C5CB5}" srcOrd="0" destOrd="0" presId="urn:microsoft.com/office/officeart/2005/8/layout/target3"/>
    <dgm:cxn modelId="{37A69AEB-ACD1-4B66-A7EA-58ED275BAB2C}" type="presOf" srcId="{99B1992D-CAF7-483A-BE70-CB1DC5C72F3C}" destId="{1921FD44-94E6-49F6-A471-19A4AA8AA51E}" srcOrd="1" destOrd="0" presId="urn:microsoft.com/office/officeart/2005/8/layout/target3"/>
    <dgm:cxn modelId="{59A22C43-1C8A-4CDF-A284-D1BCA362B9D0}" srcId="{129BD8EB-B2D5-4886-BFCF-5ED5D3F8B56E}" destId="{A06C3A5B-BD91-416C-95FA-0B40A1813FFF}" srcOrd="1" destOrd="0" parTransId="{FBAB9025-69D8-4854-8AE8-764FEFDD32DB}" sibTransId="{72419B97-D21C-4883-94CB-9C1ECF03DFBA}"/>
    <dgm:cxn modelId="{262B023A-4FCB-4F34-A9FA-E41A71E1781D}" type="presOf" srcId="{C128DF18-C23A-4018-9A30-A3850A7CBD54}" destId="{763035E0-FAA2-4FFD-8FC9-2C94871AB406}" srcOrd="1" destOrd="0" presId="urn:microsoft.com/office/officeart/2005/8/layout/target3"/>
    <dgm:cxn modelId="{D9BDAC3B-0335-4827-9186-68E7692BB8B1}" srcId="{129BD8EB-B2D5-4886-BFCF-5ED5D3F8B56E}" destId="{C128DF18-C23A-4018-9A30-A3850A7CBD54}" srcOrd="2" destOrd="0" parTransId="{F364168B-F905-41EE-BC4F-5F84DAD887BA}" sibTransId="{9A84FDB1-C164-4E1D-86F6-FB7CFAFEED1A}"/>
    <dgm:cxn modelId="{0FA6A9D7-B42F-4A9C-8008-C000B466933E}" type="presParOf" srcId="{74E0E22E-019E-420C-BB4C-5242A8D6A92A}" destId="{CAE00591-F53B-4710-A47F-147D556B818E}" srcOrd="0" destOrd="0" presId="urn:microsoft.com/office/officeart/2005/8/layout/target3"/>
    <dgm:cxn modelId="{43937E1F-18BF-43EA-BD6F-E7092FDD5705}" type="presParOf" srcId="{74E0E22E-019E-420C-BB4C-5242A8D6A92A}" destId="{80E8FD54-EF16-41A4-8FFE-C0C4FD00CB33}" srcOrd="1" destOrd="0" presId="urn:microsoft.com/office/officeart/2005/8/layout/target3"/>
    <dgm:cxn modelId="{33CECEBF-05D1-4B1B-88A7-22552902CA88}" type="presParOf" srcId="{74E0E22E-019E-420C-BB4C-5242A8D6A92A}" destId="{AFBB9CAA-C706-41B7-A536-81AB3A1C5CB5}" srcOrd="2" destOrd="0" presId="urn:microsoft.com/office/officeart/2005/8/layout/target3"/>
    <dgm:cxn modelId="{31323F03-DE52-496D-B661-684E826122A8}" type="presParOf" srcId="{74E0E22E-019E-420C-BB4C-5242A8D6A92A}" destId="{F8105572-376D-455D-B9A4-6D702C62010E}" srcOrd="3" destOrd="0" presId="urn:microsoft.com/office/officeart/2005/8/layout/target3"/>
    <dgm:cxn modelId="{7D33226E-80A6-4BD3-913F-CEADBCF061C5}" type="presParOf" srcId="{74E0E22E-019E-420C-BB4C-5242A8D6A92A}" destId="{BB7F19EF-6E74-40AE-8563-09927FAFD518}" srcOrd="4" destOrd="0" presId="urn:microsoft.com/office/officeart/2005/8/layout/target3"/>
    <dgm:cxn modelId="{B85A4DFA-DED6-4E1A-9B97-731B18A1F173}" type="presParOf" srcId="{74E0E22E-019E-420C-BB4C-5242A8D6A92A}" destId="{7911FAEB-FBF4-42A4-83E0-C07C025A9707}" srcOrd="5" destOrd="0" presId="urn:microsoft.com/office/officeart/2005/8/layout/target3"/>
    <dgm:cxn modelId="{BE88EBE0-AC07-4E0F-9B0E-A3CF32A8E871}" type="presParOf" srcId="{74E0E22E-019E-420C-BB4C-5242A8D6A92A}" destId="{74A79EDD-AA1B-4E50-9511-5EF950DE34BA}" srcOrd="6" destOrd="0" presId="urn:microsoft.com/office/officeart/2005/8/layout/target3"/>
    <dgm:cxn modelId="{A9C6344D-A2C4-472E-8BB2-2C0049B901C9}" type="presParOf" srcId="{74E0E22E-019E-420C-BB4C-5242A8D6A92A}" destId="{AE029EA2-2B0A-4AC5-BCEF-44FEBF8FF62D}" srcOrd="7" destOrd="0" presId="urn:microsoft.com/office/officeart/2005/8/layout/target3"/>
    <dgm:cxn modelId="{B4956ADD-0390-43F7-9A77-40D7403408FD}" type="presParOf" srcId="{74E0E22E-019E-420C-BB4C-5242A8D6A92A}" destId="{C126EA5D-553A-4CF5-BB8B-3B0E70A177C4}" srcOrd="8" destOrd="0" presId="urn:microsoft.com/office/officeart/2005/8/layout/target3"/>
    <dgm:cxn modelId="{F9AAECF6-2448-48EC-AF93-85592E77A367}" type="presParOf" srcId="{74E0E22E-019E-420C-BB4C-5242A8D6A92A}" destId="{1921FD44-94E6-49F6-A471-19A4AA8AA51E}" srcOrd="9" destOrd="0" presId="urn:microsoft.com/office/officeart/2005/8/layout/target3"/>
    <dgm:cxn modelId="{07236EBE-1AF0-4169-974F-0F630A886D3C}" type="presParOf" srcId="{74E0E22E-019E-420C-BB4C-5242A8D6A92A}" destId="{2E77D7BC-B0BB-4062-9A5B-F01B611038D0}" srcOrd="10" destOrd="0" presId="urn:microsoft.com/office/officeart/2005/8/layout/target3"/>
    <dgm:cxn modelId="{E3AF06B9-28C1-4605-9D46-090AB592A648}" type="presParOf" srcId="{74E0E22E-019E-420C-BB4C-5242A8D6A92A}" destId="{763035E0-FAA2-4FFD-8FC9-2C94871AB40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B7564-55C2-4A8F-B023-7A157B59D51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88B60BB8-0B78-434B-99EF-F7AB3A2EF724}">
      <dgm:prSet/>
      <dgm:spPr/>
      <dgm:t>
        <a:bodyPr/>
        <a:lstStyle/>
        <a:p>
          <a:pPr rtl="0"/>
          <a:r>
            <a:rPr lang="uk-UA" b="1" dirty="0" smtClean="0"/>
            <a:t>Степан Радченко — головний герой;</a:t>
          </a:r>
          <a:endParaRPr lang="ru-RU" dirty="0"/>
        </a:p>
      </dgm:t>
    </dgm:pt>
    <dgm:pt modelId="{E6902B00-B5E6-4624-93E5-C5A2CAC25B57}" type="parTrans" cxnId="{E2CCADE3-E032-4522-9FFE-A5C69697ED45}">
      <dgm:prSet/>
      <dgm:spPr/>
      <dgm:t>
        <a:bodyPr/>
        <a:lstStyle/>
        <a:p>
          <a:endParaRPr lang="ru-RU"/>
        </a:p>
      </dgm:t>
    </dgm:pt>
    <dgm:pt modelId="{33EE990D-0D18-463A-9CE5-87E58D6C2905}" type="sibTrans" cxnId="{E2CCADE3-E032-4522-9FFE-A5C69697ED45}">
      <dgm:prSet/>
      <dgm:spPr/>
      <dgm:t>
        <a:bodyPr/>
        <a:lstStyle/>
        <a:p>
          <a:endParaRPr lang="ru-RU"/>
        </a:p>
      </dgm:t>
    </dgm:pt>
    <dgm:pt modelId="{4A9EA60C-6AFE-4D53-BB8E-CAE33B9FBEE6}">
      <dgm:prSet/>
      <dgm:spPr/>
      <dgm:t>
        <a:bodyPr/>
        <a:lstStyle/>
        <a:p>
          <a:pPr rtl="0"/>
          <a:r>
            <a:rPr lang="uk-UA" b="1" dirty="0" smtClean="0"/>
            <a:t>Надійка — дівчина з села;</a:t>
          </a:r>
          <a:endParaRPr lang="ru-RU" dirty="0"/>
        </a:p>
      </dgm:t>
    </dgm:pt>
    <dgm:pt modelId="{1A833B6E-FB27-4773-A975-053898BC9A02}" type="parTrans" cxnId="{EA4D0AD8-692B-478C-A4C6-8B3BB337E001}">
      <dgm:prSet/>
      <dgm:spPr/>
      <dgm:t>
        <a:bodyPr/>
        <a:lstStyle/>
        <a:p>
          <a:endParaRPr lang="ru-RU"/>
        </a:p>
      </dgm:t>
    </dgm:pt>
    <dgm:pt modelId="{1F5C56D5-F697-4C8E-8479-C4CA4BCAB8EB}" type="sibTrans" cxnId="{EA4D0AD8-692B-478C-A4C6-8B3BB337E001}">
      <dgm:prSet/>
      <dgm:spPr/>
      <dgm:t>
        <a:bodyPr/>
        <a:lstStyle/>
        <a:p>
          <a:endParaRPr lang="ru-RU"/>
        </a:p>
      </dgm:t>
    </dgm:pt>
    <dgm:pt modelId="{56E4680C-B7BB-4706-B9E9-B12DD8111909}">
      <dgm:prSet/>
      <dgm:spPr/>
      <dgm:t>
        <a:bodyPr/>
        <a:lstStyle/>
        <a:p>
          <a:pPr rtl="0"/>
          <a:r>
            <a:rPr lang="uk-UA" b="1" dirty="0" smtClean="0"/>
            <a:t>Левко — студент;</a:t>
          </a:r>
          <a:endParaRPr lang="ru-RU" dirty="0"/>
        </a:p>
      </dgm:t>
    </dgm:pt>
    <dgm:pt modelId="{BCD7BADC-3804-4BA2-BD3A-F892091BFFC1}" type="parTrans" cxnId="{1BF83F67-2823-4DBF-8EFF-1E6B3220D82B}">
      <dgm:prSet/>
      <dgm:spPr/>
      <dgm:t>
        <a:bodyPr/>
        <a:lstStyle/>
        <a:p>
          <a:endParaRPr lang="ru-RU"/>
        </a:p>
      </dgm:t>
    </dgm:pt>
    <dgm:pt modelId="{5D15990C-7945-4672-93CD-9D4E74EC5178}" type="sibTrans" cxnId="{1BF83F67-2823-4DBF-8EFF-1E6B3220D82B}">
      <dgm:prSet/>
      <dgm:spPr/>
      <dgm:t>
        <a:bodyPr/>
        <a:lstStyle/>
        <a:p>
          <a:endParaRPr lang="ru-RU"/>
        </a:p>
      </dgm:t>
    </dgm:pt>
    <dgm:pt modelId="{11098FC0-84C0-48AC-AF72-7BF607B908CE}">
      <dgm:prSet/>
      <dgm:spPr/>
      <dgm:t>
        <a:bodyPr/>
        <a:lstStyle/>
        <a:p>
          <a:pPr rtl="0"/>
          <a:r>
            <a:rPr lang="uk-UA" b="1" dirty="0" smtClean="0"/>
            <a:t>Ганнуся та Нюся — товаришки Надії;</a:t>
          </a:r>
          <a:endParaRPr lang="ru-RU" dirty="0"/>
        </a:p>
      </dgm:t>
    </dgm:pt>
    <dgm:pt modelId="{5664523F-91EC-4122-8B2C-21686C62D334}" type="parTrans" cxnId="{9448C362-F2B1-4C9B-B06A-6A1B0E762C22}">
      <dgm:prSet/>
      <dgm:spPr/>
      <dgm:t>
        <a:bodyPr/>
        <a:lstStyle/>
        <a:p>
          <a:endParaRPr lang="ru-RU"/>
        </a:p>
      </dgm:t>
    </dgm:pt>
    <dgm:pt modelId="{3F55B81B-DD92-44B5-9E0A-3D5F56F271DD}" type="sibTrans" cxnId="{9448C362-F2B1-4C9B-B06A-6A1B0E762C22}">
      <dgm:prSet/>
      <dgm:spPr/>
      <dgm:t>
        <a:bodyPr/>
        <a:lstStyle/>
        <a:p>
          <a:endParaRPr lang="ru-RU"/>
        </a:p>
      </dgm:t>
    </dgm:pt>
    <dgm:pt modelId="{9531AF33-350F-4F63-B2D5-08875CFCFD7F}">
      <dgm:prSet/>
      <dgm:spPr/>
      <dgm:t>
        <a:bodyPr/>
        <a:lstStyle/>
        <a:p>
          <a:pPr rtl="0"/>
          <a:r>
            <a:rPr lang="uk-UA" b="1" dirty="0" smtClean="0"/>
            <a:t>Лука Гнідий — хазяїн;</a:t>
          </a:r>
          <a:endParaRPr lang="ru-RU" dirty="0"/>
        </a:p>
      </dgm:t>
    </dgm:pt>
    <dgm:pt modelId="{DF341C4B-4689-4488-B1DD-6A352A08E017}" type="parTrans" cxnId="{93B62185-A6D1-4A9F-8BEB-8E1D48F3B2FC}">
      <dgm:prSet/>
      <dgm:spPr/>
      <dgm:t>
        <a:bodyPr/>
        <a:lstStyle/>
        <a:p>
          <a:endParaRPr lang="ru-RU"/>
        </a:p>
      </dgm:t>
    </dgm:pt>
    <dgm:pt modelId="{9DD32CA0-491A-4BBD-9CD9-D7316A21555B}" type="sibTrans" cxnId="{93B62185-A6D1-4A9F-8BEB-8E1D48F3B2FC}">
      <dgm:prSet/>
      <dgm:spPr/>
      <dgm:t>
        <a:bodyPr/>
        <a:lstStyle/>
        <a:p>
          <a:endParaRPr lang="ru-RU"/>
        </a:p>
      </dgm:t>
    </dgm:pt>
    <dgm:pt modelId="{E890D1F1-BE54-4CF3-A8B6-9FA33BEB12A5}">
      <dgm:prSet/>
      <dgm:spPr/>
      <dgm:t>
        <a:bodyPr/>
        <a:lstStyle/>
        <a:p>
          <a:pPr rtl="0"/>
          <a:r>
            <a:rPr lang="uk-UA" b="1" dirty="0" smtClean="0"/>
            <a:t>Тамара Василівна (</a:t>
          </a:r>
          <a:r>
            <a:rPr lang="uk-UA" b="1" dirty="0" err="1" smtClean="0"/>
            <a:t>Мусінька</a:t>
          </a:r>
          <a:r>
            <a:rPr lang="uk-UA" b="1" dirty="0" smtClean="0"/>
            <a:t>) </a:t>
          </a:r>
          <a:r>
            <a:rPr lang="uk-UA" b="1" dirty="0" err="1" smtClean="0"/>
            <a:t>—дружина</a:t>
          </a:r>
          <a:r>
            <a:rPr lang="uk-UA" b="1" dirty="0" smtClean="0"/>
            <a:t> крамаря у якого жив Степан, його коханка;</a:t>
          </a:r>
          <a:endParaRPr lang="ru-RU" dirty="0"/>
        </a:p>
      </dgm:t>
    </dgm:pt>
    <dgm:pt modelId="{67F0B280-C9E6-4174-A1C1-7373884C660A}" type="parTrans" cxnId="{E27C5939-048A-466A-9853-8F35DDF46D20}">
      <dgm:prSet/>
      <dgm:spPr/>
      <dgm:t>
        <a:bodyPr/>
        <a:lstStyle/>
        <a:p>
          <a:endParaRPr lang="ru-RU"/>
        </a:p>
      </dgm:t>
    </dgm:pt>
    <dgm:pt modelId="{DD0D3A00-9F93-4327-84E7-7B0D007C9E61}" type="sibTrans" cxnId="{E27C5939-048A-466A-9853-8F35DDF46D20}">
      <dgm:prSet/>
      <dgm:spPr/>
      <dgm:t>
        <a:bodyPr/>
        <a:lstStyle/>
        <a:p>
          <a:endParaRPr lang="ru-RU"/>
        </a:p>
      </dgm:t>
    </dgm:pt>
    <dgm:pt modelId="{3B2CC1DE-5791-4B2E-9B28-E600060BDBC7}">
      <dgm:prSet/>
      <dgm:spPr/>
      <dgm:t>
        <a:bodyPr/>
        <a:lstStyle/>
        <a:p>
          <a:pPr rtl="0"/>
          <a:r>
            <a:rPr lang="uk-UA" b="1" dirty="0" smtClean="0"/>
            <a:t>Максим — їхній син;</a:t>
          </a:r>
          <a:endParaRPr lang="ru-RU" dirty="0"/>
        </a:p>
      </dgm:t>
    </dgm:pt>
    <dgm:pt modelId="{72DA0603-282B-4C66-8736-9E555644B589}" type="parTrans" cxnId="{A2B0D020-9A8A-4A4F-A790-0AC082278DEE}">
      <dgm:prSet/>
      <dgm:spPr/>
      <dgm:t>
        <a:bodyPr/>
        <a:lstStyle/>
        <a:p>
          <a:endParaRPr lang="ru-RU"/>
        </a:p>
      </dgm:t>
    </dgm:pt>
    <dgm:pt modelId="{49F8772A-F172-4955-9B17-5ACD47707543}" type="sibTrans" cxnId="{A2B0D020-9A8A-4A4F-A790-0AC082278DEE}">
      <dgm:prSet/>
      <dgm:spPr/>
      <dgm:t>
        <a:bodyPr/>
        <a:lstStyle/>
        <a:p>
          <a:endParaRPr lang="ru-RU"/>
        </a:p>
      </dgm:t>
    </dgm:pt>
    <dgm:pt modelId="{E247B760-592B-4030-8F66-9776CB914D12}">
      <dgm:prSet/>
      <dgm:spPr/>
      <dgm:t>
        <a:bodyPr/>
        <a:lstStyle/>
        <a:p>
          <a:pPr rtl="0"/>
          <a:r>
            <a:rPr lang="uk-UA" b="1" dirty="0" smtClean="0"/>
            <a:t>Борис — студент, товариш Степана;</a:t>
          </a:r>
          <a:endParaRPr lang="ru-RU" dirty="0"/>
        </a:p>
      </dgm:t>
    </dgm:pt>
    <dgm:pt modelId="{EB864702-582A-4CFB-9B15-014B7C0735DF}" type="parTrans" cxnId="{E86A6E5D-6B4D-4884-B0B0-3A328E92541C}">
      <dgm:prSet/>
      <dgm:spPr/>
      <dgm:t>
        <a:bodyPr/>
        <a:lstStyle/>
        <a:p>
          <a:endParaRPr lang="ru-RU"/>
        </a:p>
      </dgm:t>
    </dgm:pt>
    <dgm:pt modelId="{62226D6E-4B15-401F-B8E8-781D17756DF5}" type="sibTrans" cxnId="{E86A6E5D-6B4D-4884-B0B0-3A328E92541C}">
      <dgm:prSet/>
      <dgm:spPr/>
      <dgm:t>
        <a:bodyPr/>
        <a:lstStyle/>
        <a:p>
          <a:endParaRPr lang="ru-RU"/>
        </a:p>
      </dgm:t>
    </dgm:pt>
    <dgm:pt modelId="{A44988CE-1D93-4B2B-9D39-88F1FFEFC53A}">
      <dgm:prSet/>
      <dgm:spPr/>
      <dgm:t>
        <a:bodyPr/>
        <a:lstStyle/>
        <a:p>
          <a:pPr rtl="0"/>
          <a:r>
            <a:rPr lang="uk-UA" b="1" dirty="0" smtClean="0"/>
            <a:t>Зоська — міська дівчина, кохана Степана;</a:t>
          </a:r>
          <a:endParaRPr lang="ru-RU" dirty="0"/>
        </a:p>
      </dgm:t>
    </dgm:pt>
    <dgm:pt modelId="{6F36E12B-DF1A-4462-9F2C-3B2D42B9CFEE}" type="parTrans" cxnId="{AFDA3E4C-B59A-4E0A-9AEC-D00D3F81F30E}">
      <dgm:prSet/>
      <dgm:spPr/>
      <dgm:t>
        <a:bodyPr/>
        <a:lstStyle/>
        <a:p>
          <a:endParaRPr lang="ru-RU"/>
        </a:p>
      </dgm:t>
    </dgm:pt>
    <dgm:pt modelId="{D2E33BE2-56F8-40BD-8EE6-1EB86EB30485}" type="sibTrans" cxnId="{AFDA3E4C-B59A-4E0A-9AEC-D00D3F81F30E}">
      <dgm:prSet/>
      <dgm:spPr/>
      <dgm:t>
        <a:bodyPr/>
        <a:lstStyle/>
        <a:p>
          <a:endParaRPr lang="ru-RU"/>
        </a:p>
      </dgm:t>
    </dgm:pt>
    <dgm:pt modelId="{0D4E9D1F-DFCA-4CB1-B6FF-5A36F71940F5}">
      <dgm:prSet/>
      <dgm:spPr/>
      <dgm:t>
        <a:bodyPr/>
        <a:lstStyle/>
        <a:p>
          <a:pPr rtl="0"/>
          <a:r>
            <a:rPr lang="uk-UA" b="1" dirty="0" smtClean="0"/>
            <a:t>Рита </a:t>
          </a:r>
          <a:r>
            <a:rPr lang="uk-UA" b="1" dirty="0" err="1" smtClean="0"/>
            <a:t>—балерина</a:t>
          </a:r>
          <a:r>
            <a:rPr lang="uk-UA" b="1" dirty="0" smtClean="0"/>
            <a:t>;</a:t>
          </a:r>
          <a:endParaRPr lang="ru-RU" dirty="0"/>
        </a:p>
      </dgm:t>
    </dgm:pt>
    <dgm:pt modelId="{CE36D83D-75FF-4FCC-A896-2DA4F3668B8D}" type="parTrans" cxnId="{90E8E3E7-8268-4C1C-A24D-0521F1926D40}">
      <dgm:prSet/>
      <dgm:spPr/>
      <dgm:t>
        <a:bodyPr/>
        <a:lstStyle/>
        <a:p>
          <a:endParaRPr lang="ru-RU"/>
        </a:p>
      </dgm:t>
    </dgm:pt>
    <dgm:pt modelId="{D3FB3907-A86C-428B-9F6D-68AACF6FB63F}" type="sibTrans" cxnId="{90E8E3E7-8268-4C1C-A24D-0521F1926D40}">
      <dgm:prSet/>
      <dgm:spPr/>
      <dgm:t>
        <a:bodyPr/>
        <a:lstStyle/>
        <a:p>
          <a:endParaRPr lang="ru-RU"/>
        </a:p>
      </dgm:t>
    </dgm:pt>
    <dgm:pt modelId="{86C4CDD3-6EC5-4870-80B0-8EDA13B2275B}">
      <dgm:prSet/>
      <dgm:spPr/>
      <dgm:t>
        <a:bodyPr/>
        <a:lstStyle/>
        <a:p>
          <a:pPr rtl="0"/>
          <a:r>
            <a:rPr lang="uk-UA" b="1" dirty="0" err="1" smtClean="0"/>
            <a:t>Вигорський</a:t>
          </a:r>
          <a:r>
            <a:rPr lang="uk-UA" b="1" dirty="0" smtClean="0"/>
            <a:t> </a:t>
          </a:r>
          <a:r>
            <a:rPr lang="uk-UA" b="1" dirty="0" err="1" smtClean="0"/>
            <a:t>—поет</a:t>
          </a:r>
          <a:r>
            <a:rPr lang="uk-UA" b="1" dirty="0" smtClean="0"/>
            <a:t>, товариш Степана.</a:t>
          </a:r>
          <a:endParaRPr lang="uk-UA" b="1" dirty="0"/>
        </a:p>
      </dgm:t>
    </dgm:pt>
    <dgm:pt modelId="{58671F35-8F5B-44F5-8621-E67DD804A07A}" type="parTrans" cxnId="{3149AD79-9BF8-48B8-A599-26C7BE659178}">
      <dgm:prSet/>
      <dgm:spPr/>
      <dgm:t>
        <a:bodyPr/>
        <a:lstStyle/>
        <a:p>
          <a:endParaRPr lang="ru-RU"/>
        </a:p>
      </dgm:t>
    </dgm:pt>
    <dgm:pt modelId="{93B438A4-B73D-4C9A-A783-B6BCC2705FB8}" type="sibTrans" cxnId="{3149AD79-9BF8-48B8-A599-26C7BE659178}">
      <dgm:prSet/>
      <dgm:spPr/>
      <dgm:t>
        <a:bodyPr/>
        <a:lstStyle/>
        <a:p>
          <a:endParaRPr lang="ru-RU"/>
        </a:p>
      </dgm:t>
    </dgm:pt>
    <dgm:pt modelId="{7D49C04A-9285-4FB0-8671-40411F2C04C6}" type="pres">
      <dgm:prSet presAssocID="{CDAB7564-55C2-4A8F-B023-7A157B59D512}" presName="diagram" presStyleCnt="0">
        <dgm:presLayoutVars>
          <dgm:dir/>
          <dgm:resizeHandles val="exact"/>
        </dgm:presLayoutVars>
      </dgm:prSet>
      <dgm:spPr/>
    </dgm:pt>
    <dgm:pt modelId="{4962206B-DA8F-4625-9EF5-449A3CCA99F7}" type="pres">
      <dgm:prSet presAssocID="{88B60BB8-0B78-434B-99EF-F7AB3A2EF724}" presName="node" presStyleLbl="node1" presStyleIdx="0" presStyleCnt="11">
        <dgm:presLayoutVars>
          <dgm:bulletEnabled val="1"/>
        </dgm:presLayoutVars>
      </dgm:prSet>
      <dgm:spPr/>
    </dgm:pt>
    <dgm:pt modelId="{26A2D6F0-6B52-447B-BDCB-5EB63BAD8FC5}" type="pres">
      <dgm:prSet presAssocID="{33EE990D-0D18-463A-9CE5-87E58D6C2905}" presName="sibTrans" presStyleCnt="0"/>
      <dgm:spPr/>
    </dgm:pt>
    <dgm:pt modelId="{F28967EC-A2B1-4AAA-A025-DFA6EFB452AF}" type="pres">
      <dgm:prSet presAssocID="{4A9EA60C-6AFE-4D53-BB8E-CAE33B9FBEE6}" presName="node" presStyleLbl="node1" presStyleIdx="1" presStyleCnt="11">
        <dgm:presLayoutVars>
          <dgm:bulletEnabled val="1"/>
        </dgm:presLayoutVars>
      </dgm:prSet>
      <dgm:spPr/>
    </dgm:pt>
    <dgm:pt modelId="{CFB4EF18-A9C8-4387-A995-42CFD3BE790E}" type="pres">
      <dgm:prSet presAssocID="{1F5C56D5-F697-4C8E-8479-C4CA4BCAB8EB}" presName="sibTrans" presStyleCnt="0"/>
      <dgm:spPr/>
    </dgm:pt>
    <dgm:pt modelId="{198B4EE2-F478-41D6-B251-8292A49B271B}" type="pres">
      <dgm:prSet presAssocID="{56E4680C-B7BB-4706-B9E9-B12DD8111909}" presName="node" presStyleLbl="node1" presStyleIdx="2" presStyleCnt="11">
        <dgm:presLayoutVars>
          <dgm:bulletEnabled val="1"/>
        </dgm:presLayoutVars>
      </dgm:prSet>
      <dgm:spPr/>
    </dgm:pt>
    <dgm:pt modelId="{6621A176-93EA-4037-8192-A3E9C91EA85D}" type="pres">
      <dgm:prSet presAssocID="{5D15990C-7945-4672-93CD-9D4E74EC5178}" presName="sibTrans" presStyleCnt="0"/>
      <dgm:spPr/>
    </dgm:pt>
    <dgm:pt modelId="{C91AC6C9-0440-493F-B7EC-A9EE654804B5}" type="pres">
      <dgm:prSet presAssocID="{11098FC0-84C0-48AC-AF72-7BF607B908CE}" presName="node" presStyleLbl="node1" presStyleIdx="3" presStyleCnt="11">
        <dgm:presLayoutVars>
          <dgm:bulletEnabled val="1"/>
        </dgm:presLayoutVars>
      </dgm:prSet>
      <dgm:spPr/>
    </dgm:pt>
    <dgm:pt modelId="{D23087BA-97D2-4132-9E57-4A69E57F8707}" type="pres">
      <dgm:prSet presAssocID="{3F55B81B-DD92-44B5-9E0A-3D5F56F271DD}" presName="sibTrans" presStyleCnt="0"/>
      <dgm:spPr/>
    </dgm:pt>
    <dgm:pt modelId="{128561F8-881F-4923-B74F-551E3D50FA6B}" type="pres">
      <dgm:prSet presAssocID="{9531AF33-350F-4F63-B2D5-08875CFCFD7F}" presName="node" presStyleLbl="node1" presStyleIdx="4" presStyleCnt="11">
        <dgm:presLayoutVars>
          <dgm:bulletEnabled val="1"/>
        </dgm:presLayoutVars>
      </dgm:prSet>
      <dgm:spPr/>
    </dgm:pt>
    <dgm:pt modelId="{7AC41A51-8975-4DFF-AB08-E39C3D9E72CF}" type="pres">
      <dgm:prSet presAssocID="{9DD32CA0-491A-4BBD-9CD9-D7316A21555B}" presName="sibTrans" presStyleCnt="0"/>
      <dgm:spPr/>
    </dgm:pt>
    <dgm:pt modelId="{ABEEA883-49B5-48B3-A056-114478C0217A}" type="pres">
      <dgm:prSet presAssocID="{E890D1F1-BE54-4CF3-A8B6-9FA33BEB12A5}" presName="node" presStyleLbl="node1" presStyleIdx="5" presStyleCnt="11">
        <dgm:presLayoutVars>
          <dgm:bulletEnabled val="1"/>
        </dgm:presLayoutVars>
      </dgm:prSet>
      <dgm:spPr/>
    </dgm:pt>
    <dgm:pt modelId="{D123BF2F-BC5D-4C4C-B7F1-BE507D63B630}" type="pres">
      <dgm:prSet presAssocID="{DD0D3A00-9F93-4327-84E7-7B0D007C9E61}" presName="sibTrans" presStyleCnt="0"/>
      <dgm:spPr/>
    </dgm:pt>
    <dgm:pt modelId="{F4592D9F-4491-4D11-91E5-F2955BCAE2A0}" type="pres">
      <dgm:prSet presAssocID="{3B2CC1DE-5791-4B2E-9B28-E600060BDBC7}" presName="node" presStyleLbl="node1" presStyleIdx="6" presStyleCnt="11">
        <dgm:presLayoutVars>
          <dgm:bulletEnabled val="1"/>
        </dgm:presLayoutVars>
      </dgm:prSet>
      <dgm:spPr/>
    </dgm:pt>
    <dgm:pt modelId="{AD2A7719-8868-4C63-8547-202C853A7DAD}" type="pres">
      <dgm:prSet presAssocID="{49F8772A-F172-4955-9B17-5ACD47707543}" presName="sibTrans" presStyleCnt="0"/>
      <dgm:spPr/>
    </dgm:pt>
    <dgm:pt modelId="{223DE347-5A2F-4BB9-A965-37625A74F08B}" type="pres">
      <dgm:prSet presAssocID="{E247B760-592B-4030-8F66-9776CB914D12}" presName="node" presStyleLbl="node1" presStyleIdx="7" presStyleCnt="11">
        <dgm:presLayoutVars>
          <dgm:bulletEnabled val="1"/>
        </dgm:presLayoutVars>
      </dgm:prSet>
      <dgm:spPr/>
    </dgm:pt>
    <dgm:pt modelId="{C2DE0592-E1BC-4B9C-9336-EF5416A4083A}" type="pres">
      <dgm:prSet presAssocID="{62226D6E-4B15-401F-B8E8-781D17756DF5}" presName="sibTrans" presStyleCnt="0"/>
      <dgm:spPr/>
    </dgm:pt>
    <dgm:pt modelId="{AF159338-D2A8-4A40-A21B-2B6E3E9AE0CD}" type="pres">
      <dgm:prSet presAssocID="{A44988CE-1D93-4B2B-9D39-88F1FFEFC53A}" presName="node" presStyleLbl="node1" presStyleIdx="8" presStyleCnt="11">
        <dgm:presLayoutVars>
          <dgm:bulletEnabled val="1"/>
        </dgm:presLayoutVars>
      </dgm:prSet>
      <dgm:spPr/>
    </dgm:pt>
    <dgm:pt modelId="{3773907A-A870-41E4-9B59-A33112FFAFA8}" type="pres">
      <dgm:prSet presAssocID="{D2E33BE2-56F8-40BD-8EE6-1EB86EB30485}" presName="sibTrans" presStyleCnt="0"/>
      <dgm:spPr/>
    </dgm:pt>
    <dgm:pt modelId="{E0B1BAA9-806D-4397-B121-E1CA349FF17B}" type="pres">
      <dgm:prSet presAssocID="{0D4E9D1F-DFCA-4CB1-B6FF-5A36F71940F5}" presName="node" presStyleLbl="node1" presStyleIdx="9" presStyleCnt="11">
        <dgm:presLayoutVars>
          <dgm:bulletEnabled val="1"/>
        </dgm:presLayoutVars>
      </dgm:prSet>
      <dgm:spPr/>
    </dgm:pt>
    <dgm:pt modelId="{FE876562-6DBB-4469-BC3F-D433B00D92E0}" type="pres">
      <dgm:prSet presAssocID="{D3FB3907-A86C-428B-9F6D-68AACF6FB63F}" presName="sibTrans" presStyleCnt="0"/>
      <dgm:spPr/>
    </dgm:pt>
    <dgm:pt modelId="{25E78CAA-0D6D-409E-8114-75CE6950407C}" type="pres">
      <dgm:prSet presAssocID="{86C4CDD3-6EC5-4870-80B0-8EDA13B2275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27C5939-048A-466A-9853-8F35DDF46D20}" srcId="{CDAB7564-55C2-4A8F-B023-7A157B59D512}" destId="{E890D1F1-BE54-4CF3-A8B6-9FA33BEB12A5}" srcOrd="5" destOrd="0" parTransId="{67F0B280-C9E6-4174-A1C1-7373884C660A}" sibTransId="{DD0D3A00-9F93-4327-84E7-7B0D007C9E61}"/>
    <dgm:cxn modelId="{3A1AF3EF-67FA-441E-8E58-4D4B23DB2341}" type="presOf" srcId="{86C4CDD3-6EC5-4870-80B0-8EDA13B2275B}" destId="{25E78CAA-0D6D-409E-8114-75CE6950407C}" srcOrd="0" destOrd="0" presId="urn:microsoft.com/office/officeart/2005/8/layout/default"/>
    <dgm:cxn modelId="{9448C362-F2B1-4C9B-B06A-6A1B0E762C22}" srcId="{CDAB7564-55C2-4A8F-B023-7A157B59D512}" destId="{11098FC0-84C0-48AC-AF72-7BF607B908CE}" srcOrd="3" destOrd="0" parTransId="{5664523F-91EC-4122-8B2C-21686C62D334}" sibTransId="{3F55B81B-DD92-44B5-9E0A-3D5F56F271DD}"/>
    <dgm:cxn modelId="{6F553B15-EB98-4769-8B9B-5DDAFD8CEFE3}" type="presOf" srcId="{56E4680C-B7BB-4706-B9E9-B12DD8111909}" destId="{198B4EE2-F478-41D6-B251-8292A49B271B}" srcOrd="0" destOrd="0" presId="urn:microsoft.com/office/officeart/2005/8/layout/default"/>
    <dgm:cxn modelId="{7AD92ABE-6BC2-4D69-802E-44E0D30F26F9}" type="presOf" srcId="{E890D1F1-BE54-4CF3-A8B6-9FA33BEB12A5}" destId="{ABEEA883-49B5-48B3-A056-114478C0217A}" srcOrd="0" destOrd="0" presId="urn:microsoft.com/office/officeart/2005/8/layout/default"/>
    <dgm:cxn modelId="{E51E927F-C857-4967-94D7-FEB890E87530}" type="presOf" srcId="{4A9EA60C-6AFE-4D53-BB8E-CAE33B9FBEE6}" destId="{F28967EC-A2B1-4AAA-A025-DFA6EFB452AF}" srcOrd="0" destOrd="0" presId="urn:microsoft.com/office/officeart/2005/8/layout/default"/>
    <dgm:cxn modelId="{3AB13A33-707D-4871-924F-B57A13EA62C5}" type="presOf" srcId="{E247B760-592B-4030-8F66-9776CB914D12}" destId="{223DE347-5A2F-4BB9-A965-37625A74F08B}" srcOrd="0" destOrd="0" presId="urn:microsoft.com/office/officeart/2005/8/layout/default"/>
    <dgm:cxn modelId="{EDA8C37F-B0B3-4E8A-B7BB-D3C07A0DDBED}" type="presOf" srcId="{0D4E9D1F-DFCA-4CB1-B6FF-5A36F71940F5}" destId="{E0B1BAA9-806D-4397-B121-E1CA349FF17B}" srcOrd="0" destOrd="0" presId="urn:microsoft.com/office/officeart/2005/8/layout/default"/>
    <dgm:cxn modelId="{AFDA3E4C-B59A-4E0A-9AEC-D00D3F81F30E}" srcId="{CDAB7564-55C2-4A8F-B023-7A157B59D512}" destId="{A44988CE-1D93-4B2B-9D39-88F1FFEFC53A}" srcOrd="8" destOrd="0" parTransId="{6F36E12B-DF1A-4462-9F2C-3B2D42B9CFEE}" sibTransId="{D2E33BE2-56F8-40BD-8EE6-1EB86EB30485}"/>
    <dgm:cxn modelId="{90E8E3E7-8268-4C1C-A24D-0521F1926D40}" srcId="{CDAB7564-55C2-4A8F-B023-7A157B59D512}" destId="{0D4E9D1F-DFCA-4CB1-B6FF-5A36F71940F5}" srcOrd="9" destOrd="0" parTransId="{CE36D83D-75FF-4FCC-A896-2DA4F3668B8D}" sibTransId="{D3FB3907-A86C-428B-9F6D-68AACF6FB63F}"/>
    <dgm:cxn modelId="{38C27B7F-ACC1-4CAE-84FD-268DEFB78B8C}" type="presOf" srcId="{9531AF33-350F-4F63-B2D5-08875CFCFD7F}" destId="{128561F8-881F-4923-B74F-551E3D50FA6B}" srcOrd="0" destOrd="0" presId="urn:microsoft.com/office/officeart/2005/8/layout/default"/>
    <dgm:cxn modelId="{85690B1B-3D06-48D1-ADA1-81D0082A2422}" type="presOf" srcId="{A44988CE-1D93-4B2B-9D39-88F1FFEFC53A}" destId="{AF159338-D2A8-4A40-A21B-2B6E3E9AE0CD}" srcOrd="0" destOrd="0" presId="urn:microsoft.com/office/officeart/2005/8/layout/default"/>
    <dgm:cxn modelId="{A4F21134-A45F-4396-BB1C-E6901E61B825}" type="presOf" srcId="{CDAB7564-55C2-4A8F-B023-7A157B59D512}" destId="{7D49C04A-9285-4FB0-8671-40411F2C04C6}" srcOrd="0" destOrd="0" presId="urn:microsoft.com/office/officeart/2005/8/layout/default"/>
    <dgm:cxn modelId="{1BF83F67-2823-4DBF-8EFF-1E6B3220D82B}" srcId="{CDAB7564-55C2-4A8F-B023-7A157B59D512}" destId="{56E4680C-B7BB-4706-B9E9-B12DD8111909}" srcOrd="2" destOrd="0" parTransId="{BCD7BADC-3804-4BA2-BD3A-F892091BFFC1}" sibTransId="{5D15990C-7945-4672-93CD-9D4E74EC5178}"/>
    <dgm:cxn modelId="{EA4D0AD8-692B-478C-A4C6-8B3BB337E001}" srcId="{CDAB7564-55C2-4A8F-B023-7A157B59D512}" destId="{4A9EA60C-6AFE-4D53-BB8E-CAE33B9FBEE6}" srcOrd="1" destOrd="0" parTransId="{1A833B6E-FB27-4773-A975-053898BC9A02}" sibTransId="{1F5C56D5-F697-4C8E-8479-C4CA4BCAB8EB}"/>
    <dgm:cxn modelId="{93B62185-A6D1-4A9F-8BEB-8E1D48F3B2FC}" srcId="{CDAB7564-55C2-4A8F-B023-7A157B59D512}" destId="{9531AF33-350F-4F63-B2D5-08875CFCFD7F}" srcOrd="4" destOrd="0" parTransId="{DF341C4B-4689-4488-B1DD-6A352A08E017}" sibTransId="{9DD32CA0-491A-4BBD-9CD9-D7316A21555B}"/>
    <dgm:cxn modelId="{57868158-899D-4D15-9580-C95BA98A5A29}" type="presOf" srcId="{3B2CC1DE-5791-4B2E-9B28-E600060BDBC7}" destId="{F4592D9F-4491-4D11-91E5-F2955BCAE2A0}" srcOrd="0" destOrd="0" presId="urn:microsoft.com/office/officeart/2005/8/layout/default"/>
    <dgm:cxn modelId="{E86A6E5D-6B4D-4884-B0B0-3A328E92541C}" srcId="{CDAB7564-55C2-4A8F-B023-7A157B59D512}" destId="{E247B760-592B-4030-8F66-9776CB914D12}" srcOrd="7" destOrd="0" parTransId="{EB864702-582A-4CFB-9B15-014B7C0735DF}" sibTransId="{62226D6E-4B15-401F-B8E8-781D17756DF5}"/>
    <dgm:cxn modelId="{E2CCADE3-E032-4522-9FFE-A5C69697ED45}" srcId="{CDAB7564-55C2-4A8F-B023-7A157B59D512}" destId="{88B60BB8-0B78-434B-99EF-F7AB3A2EF724}" srcOrd="0" destOrd="0" parTransId="{E6902B00-B5E6-4624-93E5-C5A2CAC25B57}" sibTransId="{33EE990D-0D18-463A-9CE5-87E58D6C2905}"/>
    <dgm:cxn modelId="{4176B157-132E-4AB0-B33E-ABA857390B10}" type="presOf" srcId="{88B60BB8-0B78-434B-99EF-F7AB3A2EF724}" destId="{4962206B-DA8F-4625-9EF5-449A3CCA99F7}" srcOrd="0" destOrd="0" presId="urn:microsoft.com/office/officeart/2005/8/layout/default"/>
    <dgm:cxn modelId="{3149AD79-9BF8-48B8-A599-26C7BE659178}" srcId="{CDAB7564-55C2-4A8F-B023-7A157B59D512}" destId="{86C4CDD3-6EC5-4870-80B0-8EDA13B2275B}" srcOrd="10" destOrd="0" parTransId="{58671F35-8F5B-44F5-8621-E67DD804A07A}" sibTransId="{93B438A4-B73D-4C9A-A783-B6BCC2705FB8}"/>
    <dgm:cxn modelId="{A2B0D020-9A8A-4A4F-A790-0AC082278DEE}" srcId="{CDAB7564-55C2-4A8F-B023-7A157B59D512}" destId="{3B2CC1DE-5791-4B2E-9B28-E600060BDBC7}" srcOrd="6" destOrd="0" parTransId="{72DA0603-282B-4C66-8736-9E555644B589}" sibTransId="{49F8772A-F172-4955-9B17-5ACD47707543}"/>
    <dgm:cxn modelId="{69D327C8-FEB3-4532-85D8-ECB5165A6CF8}" type="presOf" srcId="{11098FC0-84C0-48AC-AF72-7BF607B908CE}" destId="{C91AC6C9-0440-493F-B7EC-A9EE654804B5}" srcOrd="0" destOrd="0" presId="urn:microsoft.com/office/officeart/2005/8/layout/default"/>
    <dgm:cxn modelId="{43A3A64C-B54E-4270-A7DB-0BDBC3184035}" type="presParOf" srcId="{7D49C04A-9285-4FB0-8671-40411F2C04C6}" destId="{4962206B-DA8F-4625-9EF5-449A3CCA99F7}" srcOrd="0" destOrd="0" presId="urn:microsoft.com/office/officeart/2005/8/layout/default"/>
    <dgm:cxn modelId="{C3B8F9B2-4A76-41E5-B76D-669B871B6B1A}" type="presParOf" srcId="{7D49C04A-9285-4FB0-8671-40411F2C04C6}" destId="{26A2D6F0-6B52-447B-BDCB-5EB63BAD8FC5}" srcOrd="1" destOrd="0" presId="urn:microsoft.com/office/officeart/2005/8/layout/default"/>
    <dgm:cxn modelId="{D4A44656-76BA-42D0-9A52-D01012052A57}" type="presParOf" srcId="{7D49C04A-9285-4FB0-8671-40411F2C04C6}" destId="{F28967EC-A2B1-4AAA-A025-DFA6EFB452AF}" srcOrd="2" destOrd="0" presId="urn:microsoft.com/office/officeart/2005/8/layout/default"/>
    <dgm:cxn modelId="{D7AE4345-DEAC-49C4-ABCD-244A05F6F467}" type="presParOf" srcId="{7D49C04A-9285-4FB0-8671-40411F2C04C6}" destId="{CFB4EF18-A9C8-4387-A995-42CFD3BE790E}" srcOrd="3" destOrd="0" presId="urn:microsoft.com/office/officeart/2005/8/layout/default"/>
    <dgm:cxn modelId="{ED65FAA7-DA2B-4AA3-B528-04E191697C22}" type="presParOf" srcId="{7D49C04A-9285-4FB0-8671-40411F2C04C6}" destId="{198B4EE2-F478-41D6-B251-8292A49B271B}" srcOrd="4" destOrd="0" presId="urn:microsoft.com/office/officeart/2005/8/layout/default"/>
    <dgm:cxn modelId="{18F038E9-7F02-4DB5-91D4-77C5FD9626EE}" type="presParOf" srcId="{7D49C04A-9285-4FB0-8671-40411F2C04C6}" destId="{6621A176-93EA-4037-8192-A3E9C91EA85D}" srcOrd="5" destOrd="0" presId="urn:microsoft.com/office/officeart/2005/8/layout/default"/>
    <dgm:cxn modelId="{AD67598C-B808-419F-8901-13296E8EAA2C}" type="presParOf" srcId="{7D49C04A-9285-4FB0-8671-40411F2C04C6}" destId="{C91AC6C9-0440-493F-B7EC-A9EE654804B5}" srcOrd="6" destOrd="0" presId="urn:microsoft.com/office/officeart/2005/8/layout/default"/>
    <dgm:cxn modelId="{DD067A63-A5C1-4758-984D-6836EB99A4FF}" type="presParOf" srcId="{7D49C04A-9285-4FB0-8671-40411F2C04C6}" destId="{D23087BA-97D2-4132-9E57-4A69E57F8707}" srcOrd="7" destOrd="0" presId="urn:microsoft.com/office/officeart/2005/8/layout/default"/>
    <dgm:cxn modelId="{0C2B8159-868D-48D3-949E-B632679A0291}" type="presParOf" srcId="{7D49C04A-9285-4FB0-8671-40411F2C04C6}" destId="{128561F8-881F-4923-B74F-551E3D50FA6B}" srcOrd="8" destOrd="0" presId="urn:microsoft.com/office/officeart/2005/8/layout/default"/>
    <dgm:cxn modelId="{497F7813-EDB9-401F-BFAB-56C25CB9C737}" type="presParOf" srcId="{7D49C04A-9285-4FB0-8671-40411F2C04C6}" destId="{7AC41A51-8975-4DFF-AB08-E39C3D9E72CF}" srcOrd="9" destOrd="0" presId="urn:microsoft.com/office/officeart/2005/8/layout/default"/>
    <dgm:cxn modelId="{3929C090-1E24-42AD-8A42-4A3EDD58E26B}" type="presParOf" srcId="{7D49C04A-9285-4FB0-8671-40411F2C04C6}" destId="{ABEEA883-49B5-48B3-A056-114478C0217A}" srcOrd="10" destOrd="0" presId="urn:microsoft.com/office/officeart/2005/8/layout/default"/>
    <dgm:cxn modelId="{87B99715-8475-471D-A91D-24EE368C0D6A}" type="presParOf" srcId="{7D49C04A-9285-4FB0-8671-40411F2C04C6}" destId="{D123BF2F-BC5D-4C4C-B7F1-BE507D63B630}" srcOrd="11" destOrd="0" presId="urn:microsoft.com/office/officeart/2005/8/layout/default"/>
    <dgm:cxn modelId="{27E4195F-8489-4AF4-8A04-A6F0690BC1A8}" type="presParOf" srcId="{7D49C04A-9285-4FB0-8671-40411F2C04C6}" destId="{F4592D9F-4491-4D11-91E5-F2955BCAE2A0}" srcOrd="12" destOrd="0" presId="urn:microsoft.com/office/officeart/2005/8/layout/default"/>
    <dgm:cxn modelId="{2DFB4632-44A6-4D4F-A3B8-1DB915882586}" type="presParOf" srcId="{7D49C04A-9285-4FB0-8671-40411F2C04C6}" destId="{AD2A7719-8868-4C63-8547-202C853A7DAD}" srcOrd="13" destOrd="0" presId="urn:microsoft.com/office/officeart/2005/8/layout/default"/>
    <dgm:cxn modelId="{4B5D092E-0FD6-46BD-B5FE-42C1D662A35D}" type="presParOf" srcId="{7D49C04A-9285-4FB0-8671-40411F2C04C6}" destId="{223DE347-5A2F-4BB9-A965-37625A74F08B}" srcOrd="14" destOrd="0" presId="urn:microsoft.com/office/officeart/2005/8/layout/default"/>
    <dgm:cxn modelId="{33E8C110-298D-41CA-A56A-F20E15560FA6}" type="presParOf" srcId="{7D49C04A-9285-4FB0-8671-40411F2C04C6}" destId="{C2DE0592-E1BC-4B9C-9336-EF5416A4083A}" srcOrd="15" destOrd="0" presId="urn:microsoft.com/office/officeart/2005/8/layout/default"/>
    <dgm:cxn modelId="{DF2E1D0C-AAF1-4CEF-BE52-26C638DEA306}" type="presParOf" srcId="{7D49C04A-9285-4FB0-8671-40411F2C04C6}" destId="{AF159338-D2A8-4A40-A21B-2B6E3E9AE0CD}" srcOrd="16" destOrd="0" presId="urn:microsoft.com/office/officeart/2005/8/layout/default"/>
    <dgm:cxn modelId="{6A869ED7-C7B2-4992-9F0E-497BC37AFC4F}" type="presParOf" srcId="{7D49C04A-9285-4FB0-8671-40411F2C04C6}" destId="{3773907A-A870-41E4-9B59-A33112FFAFA8}" srcOrd="17" destOrd="0" presId="urn:microsoft.com/office/officeart/2005/8/layout/default"/>
    <dgm:cxn modelId="{C8B2452E-3809-417B-868E-97B6F12E8D1B}" type="presParOf" srcId="{7D49C04A-9285-4FB0-8671-40411F2C04C6}" destId="{E0B1BAA9-806D-4397-B121-E1CA349FF17B}" srcOrd="18" destOrd="0" presId="urn:microsoft.com/office/officeart/2005/8/layout/default"/>
    <dgm:cxn modelId="{38BC5299-76A7-4856-AA48-EBD4F4E9A723}" type="presParOf" srcId="{7D49C04A-9285-4FB0-8671-40411F2C04C6}" destId="{FE876562-6DBB-4469-BC3F-D433B00D92E0}" srcOrd="19" destOrd="0" presId="urn:microsoft.com/office/officeart/2005/8/layout/default"/>
    <dgm:cxn modelId="{0E026BA7-0791-4671-9AF8-86206A067CFC}" type="presParOf" srcId="{7D49C04A-9285-4FB0-8671-40411F2C04C6}" destId="{25E78CAA-0D6D-409E-8114-75CE6950407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00591-F53B-4710-A47F-147D556B818E}">
      <dsp:nvSpPr>
        <dsp:cNvPr id="0" name=""/>
        <dsp:cNvSpPr/>
      </dsp:nvSpPr>
      <dsp:spPr>
        <a:xfrm>
          <a:off x="0" y="0"/>
          <a:ext cx="4325112" cy="43251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B9CAA-C706-41B7-A536-81AB3A1C5CB5}">
      <dsp:nvSpPr>
        <dsp:cNvPr id="0" name=""/>
        <dsp:cNvSpPr/>
      </dsp:nvSpPr>
      <dsp:spPr>
        <a:xfrm>
          <a:off x="2162556" y="0"/>
          <a:ext cx="6067044" cy="4325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1935 рік</a:t>
          </a:r>
          <a:endParaRPr lang="ru-RU" sz="4000" kern="1200" dirty="0"/>
        </a:p>
      </dsp:txBody>
      <dsp:txXfrm>
        <a:off x="2162556" y="0"/>
        <a:ext cx="6067044" cy="1297536"/>
      </dsp:txXfrm>
    </dsp:sp>
    <dsp:sp modelId="{BB7F19EF-6E74-40AE-8563-09927FAFD518}">
      <dsp:nvSpPr>
        <dsp:cNvPr id="0" name=""/>
        <dsp:cNvSpPr/>
      </dsp:nvSpPr>
      <dsp:spPr>
        <a:xfrm>
          <a:off x="756896" y="1297536"/>
          <a:ext cx="2811319" cy="28113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1FAEB-FBF4-42A4-83E0-C07C025A9707}">
      <dsp:nvSpPr>
        <dsp:cNvPr id="0" name=""/>
        <dsp:cNvSpPr/>
      </dsp:nvSpPr>
      <dsp:spPr>
        <a:xfrm>
          <a:off x="2162556" y="1297536"/>
          <a:ext cx="6067044" cy="28113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роман в новелах</a:t>
          </a:r>
          <a:endParaRPr lang="uk-UA" sz="4000" kern="1200" dirty="0"/>
        </a:p>
      </dsp:txBody>
      <dsp:txXfrm>
        <a:off x="2162556" y="1297536"/>
        <a:ext cx="6067044" cy="1297532"/>
      </dsp:txXfrm>
    </dsp:sp>
    <dsp:sp modelId="{AE029EA2-2B0A-4AC5-BCEF-44FEBF8FF62D}">
      <dsp:nvSpPr>
        <dsp:cNvPr id="0" name=""/>
        <dsp:cNvSpPr/>
      </dsp:nvSpPr>
      <dsp:spPr>
        <a:xfrm>
          <a:off x="1513789" y="2595068"/>
          <a:ext cx="1297532" cy="12975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6EA5D-553A-4CF5-BB8B-3B0E70A177C4}">
      <dsp:nvSpPr>
        <dsp:cNvPr id="0" name=""/>
        <dsp:cNvSpPr/>
      </dsp:nvSpPr>
      <dsp:spPr>
        <a:xfrm>
          <a:off x="2162556" y="2595068"/>
          <a:ext cx="6067044" cy="12975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8 новел</a:t>
          </a:r>
          <a:endParaRPr lang="ru-RU" sz="4000" kern="1200" dirty="0"/>
        </a:p>
      </dsp:txBody>
      <dsp:txXfrm>
        <a:off x="2162556" y="2595068"/>
        <a:ext cx="6067044" cy="12975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62206B-DA8F-4625-9EF5-449A3CCA99F7}">
      <dsp:nvSpPr>
        <dsp:cNvPr id="0" name=""/>
        <dsp:cNvSpPr/>
      </dsp:nvSpPr>
      <dsp:spPr>
        <a:xfrm>
          <a:off x="1046559" y="49"/>
          <a:ext cx="2203400" cy="13220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Степан Радченко — головний герой;</a:t>
          </a:r>
          <a:endParaRPr lang="ru-RU" sz="1500" kern="1200" dirty="0"/>
        </a:p>
      </dsp:txBody>
      <dsp:txXfrm>
        <a:off x="1046559" y="49"/>
        <a:ext cx="2203400" cy="1322040"/>
      </dsp:txXfrm>
    </dsp:sp>
    <dsp:sp modelId="{F28967EC-A2B1-4AAA-A025-DFA6EFB452AF}">
      <dsp:nvSpPr>
        <dsp:cNvPr id="0" name=""/>
        <dsp:cNvSpPr/>
      </dsp:nvSpPr>
      <dsp:spPr>
        <a:xfrm>
          <a:off x="3470299" y="49"/>
          <a:ext cx="2203400" cy="1322040"/>
        </a:xfrm>
        <a:prstGeom prst="rect">
          <a:avLst/>
        </a:prstGeom>
        <a:solidFill>
          <a:schemeClr val="accent2">
            <a:hueOff val="675199"/>
            <a:satOff val="250"/>
            <a:lumOff val="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Надійка — дівчина з села;</a:t>
          </a:r>
          <a:endParaRPr lang="ru-RU" sz="1500" kern="1200" dirty="0"/>
        </a:p>
      </dsp:txBody>
      <dsp:txXfrm>
        <a:off x="3470299" y="49"/>
        <a:ext cx="2203400" cy="1322040"/>
      </dsp:txXfrm>
    </dsp:sp>
    <dsp:sp modelId="{198B4EE2-F478-41D6-B251-8292A49B271B}">
      <dsp:nvSpPr>
        <dsp:cNvPr id="0" name=""/>
        <dsp:cNvSpPr/>
      </dsp:nvSpPr>
      <dsp:spPr>
        <a:xfrm>
          <a:off x="5894040" y="49"/>
          <a:ext cx="2203400" cy="1322040"/>
        </a:xfrm>
        <a:prstGeom prst="rect">
          <a:avLst/>
        </a:prstGeom>
        <a:solidFill>
          <a:schemeClr val="accent2">
            <a:hueOff val="1350398"/>
            <a:satOff val="500"/>
            <a:lumOff val="1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Левко — студент;</a:t>
          </a:r>
          <a:endParaRPr lang="ru-RU" sz="1500" kern="1200" dirty="0"/>
        </a:p>
      </dsp:txBody>
      <dsp:txXfrm>
        <a:off x="5894040" y="49"/>
        <a:ext cx="2203400" cy="1322040"/>
      </dsp:txXfrm>
    </dsp:sp>
    <dsp:sp modelId="{C91AC6C9-0440-493F-B7EC-A9EE654804B5}">
      <dsp:nvSpPr>
        <dsp:cNvPr id="0" name=""/>
        <dsp:cNvSpPr/>
      </dsp:nvSpPr>
      <dsp:spPr>
        <a:xfrm>
          <a:off x="1046559" y="1542429"/>
          <a:ext cx="2203400" cy="1322040"/>
        </a:xfrm>
        <a:prstGeom prst="rect">
          <a:avLst/>
        </a:prstGeom>
        <a:solidFill>
          <a:schemeClr val="accent2">
            <a:hueOff val="2025597"/>
            <a:satOff val="750"/>
            <a:lumOff val="2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Ганнуся та Нюся — товаришки Надії;</a:t>
          </a:r>
          <a:endParaRPr lang="ru-RU" sz="1500" kern="1200" dirty="0"/>
        </a:p>
      </dsp:txBody>
      <dsp:txXfrm>
        <a:off x="1046559" y="1542429"/>
        <a:ext cx="2203400" cy="1322040"/>
      </dsp:txXfrm>
    </dsp:sp>
    <dsp:sp modelId="{128561F8-881F-4923-B74F-551E3D50FA6B}">
      <dsp:nvSpPr>
        <dsp:cNvPr id="0" name=""/>
        <dsp:cNvSpPr/>
      </dsp:nvSpPr>
      <dsp:spPr>
        <a:xfrm>
          <a:off x="3470299" y="1542429"/>
          <a:ext cx="2203400" cy="1322040"/>
        </a:xfrm>
        <a:prstGeom prst="rect">
          <a:avLst/>
        </a:prstGeom>
        <a:solidFill>
          <a:schemeClr val="accent2">
            <a:hueOff val="2700796"/>
            <a:satOff val="1000"/>
            <a:lumOff val="3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Лука Гнідий — хазяїн;</a:t>
          </a:r>
          <a:endParaRPr lang="ru-RU" sz="1500" kern="1200" dirty="0"/>
        </a:p>
      </dsp:txBody>
      <dsp:txXfrm>
        <a:off x="3470299" y="1542429"/>
        <a:ext cx="2203400" cy="1322040"/>
      </dsp:txXfrm>
    </dsp:sp>
    <dsp:sp modelId="{ABEEA883-49B5-48B3-A056-114478C0217A}">
      <dsp:nvSpPr>
        <dsp:cNvPr id="0" name=""/>
        <dsp:cNvSpPr/>
      </dsp:nvSpPr>
      <dsp:spPr>
        <a:xfrm>
          <a:off x="5894040" y="1542429"/>
          <a:ext cx="2203400" cy="1322040"/>
        </a:xfrm>
        <a:prstGeom prst="rect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Тамара Василівна (</a:t>
          </a:r>
          <a:r>
            <a:rPr lang="uk-UA" sz="1500" b="1" kern="1200" dirty="0" err="1" smtClean="0"/>
            <a:t>Мусінька</a:t>
          </a:r>
          <a:r>
            <a:rPr lang="uk-UA" sz="1500" b="1" kern="1200" dirty="0" smtClean="0"/>
            <a:t>) </a:t>
          </a:r>
          <a:r>
            <a:rPr lang="uk-UA" sz="1500" b="1" kern="1200" dirty="0" err="1" smtClean="0"/>
            <a:t>—дружина</a:t>
          </a:r>
          <a:r>
            <a:rPr lang="uk-UA" sz="1500" b="1" kern="1200" dirty="0" smtClean="0"/>
            <a:t> крамаря у якого жив Степан, його коханка;</a:t>
          </a:r>
          <a:endParaRPr lang="ru-RU" sz="1500" kern="1200" dirty="0"/>
        </a:p>
      </dsp:txBody>
      <dsp:txXfrm>
        <a:off x="5894040" y="1542429"/>
        <a:ext cx="2203400" cy="1322040"/>
      </dsp:txXfrm>
    </dsp:sp>
    <dsp:sp modelId="{F4592D9F-4491-4D11-91E5-F2955BCAE2A0}">
      <dsp:nvSpPr>
        <dsp:cNvPr id="0" name=""/>
        <dsp:cNvSpPr/>
      </dsp:nvSpPr>
      <dsp:spPr>
        <a:xfrm>
          <a:off x="1046559" y="3084810"/>
          <a:ext cx="2203400" cy="1322040"/>
        </a:xfrm>
        <a:prstGeom prst="rect">
          <a:avLst/>
        </a:prstGeom>
        <a:solidFill>
          <a:schemeClr val="accent2">
            <a:hueOff val="4051194"/>
            <a:satOff val="1501"/>
            <a:lumOff val="4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Максим — їхній син;</a:t>
          </a:r>
          <a:endParaRPr lang="ru-RU" sz="1500" kern="1200" dirty="0"/>
        </a:p>
      </dsp:txBody>
      <dsp:txXfrm>
        <a:off x="1046559" y="3084810"/>
        <a:ext cx="2203400" cy="1322040"/>
      </dsp:txXfrm>
    </dsp:sp>
    <dsp:sp modelId="{223DE347-5A2F-4BB9-A965-37625A74F08B}">
      <dsp:nvSpPr>
        <dsp:cNvPr id="0" name=""/>
        <dsp:cNvSpPr/>
      </dsp:nvSpPr>
      <dsp:spPr>
        <a:xfrm>
          <a:off x="3470299" y="3084810"/>
          <a:ext cx="2203400" cy="1322040"/>
        </a:xfrm>
        <a:prstGeom prst="rect">
          <a:avLst/>
        </a:prstGeom>
        <a:solidFill>
          <a:schemeClr val="accent2">
            <a:hueOff val="4726393"/>
            <a:satOff val="1751"/>
            <a:lumOff val="5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Борис — студент, товариш Степана;</a:t>
          </a:r>
          <a:endParaRPr lang="ru-RU" sz="1500" kern="1200" dirty="0"/>
        </a:p>
      </dsp:txBody>
      <dsp:txXfrm>
        <a:off x="3470299" y="3084810"/>
        <a:ext cx="2203400" cy="1322040"/>
      </dsp:txXfrm>
    </dsp:sp>
    <dsp:sp modelId="{AF159338-D2A8-4A40-A21B-2B6E3E9AE0CD}">
      <dsp:nvSpPr>
        <dsp:cNvPr id="0" name=""/>
        <dsp:cNvSpPr/>
      </dsp:nvSpPr>
      <dsp:spPr>
        <a:xfrm>
          <a:off x="5894040" y="3084810"/>
          <a:ext cx="2203400" cy="1322040"/>
        </a:xfrm>
        <a:prstGeom prst="rect">
          <a:avLst/>
        </a:prstGeom>
        <a:solidFill>
          <a:schemeClr val="accent2">
            <a:hueOff val="5401592"/>
            <a:satOff val="2001"/>
            <a:lumOff val="6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Зоська — міська дівчина, кохана Степана;</a:t>
          </a:r>
          <a:endParaRPr lang="ru-RU" sz="1500" kern="1200" dirty="0"/>
        </a:p>
      </dsp:txBody>
      <dsp:txXfrm>
        <a:off x="5894040" y="3084810"/>
        <a:ext cx="2203400" cy="1322040"/>
      </dsp:txXfrm>
    </dsp:sp>
    <dsp:sp modelId="{E0B1BAA9-806D-4397-B121-E1CA349FF17B}">
      <dsp:nvSpPr>
        <dsp:cNvPr id="0" name=""/>
        <dsp:cNvSpPr/>
      </dsp:nvSpPr>
      <dsp:spPr>
        <a:xfrm>
          <a:off x="2258429" y="4627190"/>
          <a:ext cx="2203400" cy="1322040"/>
        </a:xfrm>
        <a:prstGeom prst="rect">
          <a:avLst/>
        </a:prstGeom>
        <a:solidFill>
          <a:schemeClr val="accent2">
            <a:hueOff val="6076790"/>
            <a:satOff val="2251"/>
            <a:lumOff val="68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Рита </a:t>
          </a:r>
          <a:r>
            <a:rPr lang="uk-UA" sz="1500" b="1" kern="1200" dirty="0" err="1" smtClean="0"/>
            <a:t>—балерина</a:t>
          </a:r>
          <a:r>
            <a:rPr lang="uk-UA" sz="1500" b="1" kern="1200" dirty="0" smtClean="0"/>
            <a:t>;</a:t>
          </a:r>
          <a:endParaRPr lang="ru-RU" sz="1500" kern="1200" dirty="0"/>
        </a:p>
      </dsp:txBody>
      <dsp:txXfrm>
        <a:off x="2258429" y="4627190"/>
        <a:ext cx="2203400" cy="1322040"/>
      </dsp:txXfrm>
    </dsp:sp>
    <dsp:sp modelId="{25E78CAA-0D6D-409E-8114-75CE6950407C}">
      <dsp:nvSpPr>
        <dsp:cNvPr id="0" name=""/>
        <dsp:cNvSpPr/>
      </dsp:nvSpPr>
      <dsp:spPr>
        <a:xfrm>
          <a:off x="4682170" y="4627190"/>
          <a:ext cx="2203400" cy="1322040"/>
        </a:xfrm>
        <a:prstGeom prst="rect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err="1" smtClean="0"/>
            <a:t>Вигорський</a:t>
          </a:r>
          <a:r>
            <a:rPr lang="uk-UA" sz="1500" b="1" kern="1200" dirty="0" smtClean="0"/>
            <a:t> </a:t>
          </a:r>
          <a:r>
            <a:rPr lang="uk-UA" sz="1500" b="1" kern="1200" dirty="0" err="1" smtClean="0"/>
            <a:t>—поет</a:t>
          </a:r>
          <a:r>
            <a:rPr lang="uk-UA" sz="1500" b="1" kern="1200" dirty="0" smtClean="0"/>
            <a:t>, товариш Степана.</a:t>
          </a:r>
          <a:endParaRPr lang="uk-UA" sz="1500" b="1" kern="1200" dirty="0"/>
        </a:p>
      </dsp:txBody>
      <dsp:txXfrm>
        <a:off x="4682170" y="4627190"/>
        <a:ext cx="2203400" cy="132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“Місто”</a:t>
            </a:r>
            <a:r>
              <a:rPr lang="uk-UA" dirty="0" smtClean="0"/>
              <a:t> В.Підмогильний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Алєксєєнко</a:t>
            </a:r>
            <a:r>
              <a:rPr lang="uk-UA" dirty="0" smtClean="0"/>
              <a:t> В. 11-Б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275577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  В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романі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«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Місто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»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Валер'ян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Підмогильний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описав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селянську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українську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молодь, яка на початку 1920-х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років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тисячами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потягнулась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міста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щоб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завоювати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і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зробити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своїм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українське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місто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. Автор показав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бажання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молодих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селян «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вийти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в люди»,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здобуваючи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колись </a:t>
            </a:r>
            <a:r>
              <a:rPr lang="ru-RU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недосяжну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 науку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Bookman Old Style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Розповідь подана через історію душі Степана Радченка — енергійного сільського юнака, який приїздить до Києва, вступає до економічного вузу й сподівається повернутися з новими знаннями на село. Вперше Київ відкривається йому з Дніпра як своєрідний «пуп землі». Роман починається реченням: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презентация\kiev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05795"/>
            <a:ext cx="5440288" cy="3452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717032"/>
            <a:ext cx="3250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Classica Two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Classica Two" pitchFamily="66" charset="0"/>
              </a:rPr>
              <a:t>«Здавалось, </a:t>
            </a:r>
            <a:r>
              <a:rPr lang="uk-UA" sz="28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Classica Two" pitchFamily="66" charset="0"/>
              </a:rPr>
              <a:t>дал</a:t>
            </a:r>
            <a:r>
              <a:rPr lang="en-US" sz="28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Classica Two" pitchFamily="66" charset="0"/>
              </a:rPr>
              <a:t>i</a:t>
            </a:r>
            <a:r>
              <a:rPr lang="uk-UA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Classica Two" pitchFamily="66" charset="0"/>
              </a:rPr>
              <a:t> пливти нема куди»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8229600" cy="24685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Степан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переходять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через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світ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студентства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, так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не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закінчивши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вищої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освіти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зазирає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до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робітничого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середовища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друкарні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Солідний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уривок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часу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довелося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йому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витратити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життя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світі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міської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богеми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—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театральної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публіки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, тих,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хто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вечорами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виходить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на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прогулянки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блукає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вулицями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й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вуличками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міста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переважно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тільки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тому,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що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насправді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не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має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власного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затишного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куточка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457200"/>
            <a:ext cx="4635624" cy="3475856"/>
          </a:xfrm>
          <a:prstGeom prst="rect">
            <a:avLst/>
          </a:prstGeom>
        </p:spPr>
        <p:txBody>
          <a:bodyPr vert="horz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Саме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Києві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юнака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захоплює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література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він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починає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писати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стає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відомим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письменником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залишає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навчання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.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Він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був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певен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що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вирушає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завойовувати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»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місто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що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місту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потрібна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свіжа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кров села», яка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змінить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його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вигляд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істоту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. 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він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— один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із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цієї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зміни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якій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за долею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призначено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перемогти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».</a:t>
            </a:r>
            <a:endParaRPr kumimoji="0" lang="ru-RU" sz="2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5" name="Picture 2" descr="D:\презентация\kiev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062413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8680"/>
            <a:ext cx="8229600" cy="59766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Підмогильний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розповів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про перше Степанове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оповідання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«Бритва», про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піднесення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занепади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творчості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довгі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й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важкі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пошуки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тем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натхнення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Він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показав, як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народився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Автор —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навіть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отримав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нове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хрещення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обравши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псевдонім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 Той,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хто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був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Степаном, став Стефаном. </a:t>
            </a:r>
            <a:b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Письменник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залишає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свого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героя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тоді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, коли той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сідає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писати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твір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власного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життя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zt.pp.ua/images/pics/lit/FXDzQO22p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86156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zt.pp.ua/images/pics/lit/f4Pk0Wkv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54816" cy="281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pzt.pp.ua/images/pics/lit/Ouy6St9e3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08912" cy="4765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www.pzt.pp.ua/images/pics/lit/NsH6rY3eV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47" y="1340768"/>
            <a:ext cx="8819853" cy="474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www.pzt.pp.ua/images/pics/lit/uEmqPgvoy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344816" cy="3596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pzt.pp.ua/images/pics/lit/LgzjZCRT4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80920" cy="410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pzt.pp.ua/images/pics/lit/oVX9nrhg6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69064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zt.pp.ua/images/pics/lit/5CZX1S-qG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1" cy="3481987"/>
          </a:xfrm>
          <a:prstGeom prst="rect">
            <a:avLst/>
          </a:prstGeom>
          <a:noFill/>
        </p:spPr>
      </p:pic>
      <p:pic>
        <p:nvPicPr>
          <p:cNvPr id="40964" name="Picture 4" descr="http://www.pzt.pp.ua/images/pics/lit/AfC-iUchI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564603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pzt.pp.ua/images/pics/lit/bX0qIFDc-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88" y="980728"/>
            <a:ext cx="864154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pzt.pp.ua/images/pics/lit/_59UlOL1R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5020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zt.pp.ua/images/pics/lit/pjoGZvNSQ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471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pzt.pp.ua/images/pics/lit/3mHS453e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57333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pzt.pp.ua/images/pics/lit/bcBVvezm3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820472" cy="365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www.pzt.pp.ua/images/pics/lit/TBrvqwiUV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0745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www.pzt.pp.ua/images/pics/lit/Eyon65CSG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2160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pzt.pp.ua/images/pics/lit/-RKIm4eTG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67322" cy="4149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pzt.pp.ua/images/pics/lit/Tjbhpzvoj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064896" cy="4829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pzt.pp.ua/images/pics/lit/F9uo3ssh0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252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pzt.pp.ua/images/pics/lit/8HtzMAkvgeA.jpg"/>
          <p:cNvPicPr>
            <a:picLocks noChangeAspect="1" noChangeArrowheads="1"/>
          </p:cNvPicPr>
          <p:nvPr/>
        </p:nvPicPr>
        <p:blipFill>
          <a:blip r:embed="rId2" cstate="print"/>
          <a:srcRect b="7342"/>
          <a:stretch>
            <a:fillRect/>
          </a:stretch>
        </p:blipFill>
        <p:spPr bwMode="auto">
          <a:xfrm>
            <a:off x="-1" y="764704"/>
            <a:ext cx="914400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b="1" dirty="0" err="1" smtClean="0"/>
              <a:t>“Вершники”</a:t>
            </a:r>
            <a:endParaRPr lang="ru-RU" sz="5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45542"/>
          <a:ext cx="9143999" cy="703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3"/>
                <a:gridCol w="2088230"/>
                <a:gridCol w="865370"/>
                <a:gridCol w="934832"/>
                <a:gridCol w="2016222"/>
                <a:gridCol w="1259632"/>
              </a:tblGrid>
              <a:tr h="1943298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Мусій Половець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1700" b="0" dirty="0" err="1" smtClean="0"/>
                        <a:t>Дофінівський</a:t>
                      </a:r>
                      <a:r>
                        <a:rPr lang="uk-UA" sz="1700" b="0" dirty="0" smtClean="0"/>
                        <a:t> рибалка, непоказний хлопець, нижчий на голову за</a:t>
                      </a:r>
                      <a:r>
                        <a:rPr lang="uk-UA" sz="1700" b="0" baseline="0" dirty="0" smtClean="0"/>
                        <a:t> </a:t>
                      </a:r>
                      <a:r>
                        <a:rPr lang="uk-UA" sz="1700" b="0" baseline="0" dirty="0" err="1" smtClean="0"/>
                        <a:t>Половчиху</a:t>
                      </a:r>
                      <a:r>
                        <a:rPr lang="uk-UA" sz="1700" b="0" baseline="0" dirty="0" smtClean="0"/>
                        <a:t>.</a:t>
                      </a:r>
                      <a:endParaRPr lang="uk-UA" sz="1700" b="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1700" b="0" dirty="0" err="1" smtClean="0"/>
                        <a:t>“Тому</a:t>
                      </a:r>
                      <a:r>
                        <a:rPr lang="uk-UA" sz="1700" b="0" baseline="0" dirty="0" smtClean="0"/>
                        <a:t> роду не буде переводу, в якому браття милують </a:t>
                      </a:r>
                      <a:r>
                        <a:rPr lang="uk-UA" sz="1700" b="0" baseline="0" dirty="0" err="1" smtClean="0"/>
                        <a:t>згоду</a:t>
                      </a:r>
                      <a:r>
                        <a:rPr lang="uk-UA" sz="1700" b="0" dirty="0" err="1" smtClean="0"/>
                        <a:t>”</a:t>
                      </a:r>
                      <a:r>
                        <a:rPr lang="uk-UA" sz="1700" b="0" dirty="0" smtClean="0"/>
                        <a:t>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Врятував</a:t>
                      </a:r>
                      <a:r>
                        <a:rPr lang="uk-UA" sz="1700" b="0" baseline="0" dirty="0" smtClean="0"/>
                        <a:t> </a:t>
                      </a:r>
                      <a:r>
                        <a:rPr lang="uk-UA" sz="1700" b="0" baseline="0" dirty="0" err="1" smtClean="0"/>
                        <a:t>Чубенка</a:t>
                      </a:r>
                      <a:r>
                        <a:rPr lang="uk-UA" sz="1700" b="0" baseline="0" dirty="0" smtClean="0"/>
                        <a:t> з французької плавучої війни.</a:t>
                      </a:r>
                      <a:endParaRPr lang="ru-RU" sz="17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Половчиха</a:t>
                      </a:r>
                      <a:endParaRPr lang="uk-UA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Доброго</a:t>
                      </a:r>
                      <a:r>
                        <a:rPr lang="uk-UA" sz="1700" b="0" baseline="0" dirty="0" smtClean="0"/>
                        <a:t> рибальського роду, степової крові.</a:t>
                      </a:r>
                      <a:endParaRPr lang="uk-UA" sz="1700" b="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“…висока та</a:t>
                      </a:r>
                      <a:r>
                        <a:rPr lang="uk-UA" sz="1700" b="0" baseline="0" dirty="0" smtClean="0"/>
                        <a:t> сувора,як у </a:t>
                      </a:r>
                      <a:r>
                        <a:rPr lang="uk-UA" sz="1700" b="0" baseline="0" dirty="0" err="1" smtClean="0"/>
                        <a:t>пісні</a:t>
                      </a:r>
                      <a:r>
                        <a:rPr lang="uk-UA" sz="1700" b="0" dirty="0" err="1" smtClean="0"/>
                        <a:t>”</a:t>
                      </a:r>
                      <a:r>
                        <a:rPr lang="uk-UA" sz="1700" b="0" dirty="0" smtClean="0"/>
                        <a:t>, </a:t>
                      </a:r>
                      <a:r>
                        <a:rPr lang="uk-UA" sz="1700" b="0" dirty="0" err="1" smtClean="0"/>
                        <a:t>“маяк</a:t>
                      </a:r>
                      <a:r>
                        <a:rPr lang="uk-UA" sz="1700" b="0" dirty="0" smtClean="0"/>
                        <a:t> невгасимої </a:t>
                      </a:r>
                      <a:r>
                        <a:rPr lang="uk-UA" sz="1700" b="0" dirty="0" err="1" smtClean="0"/>
                        <a:t>сили”</a:t>
                      </a:r>
                      <a:r>
                        <a:rPr lang="uk-UA" sz="1700" b="0" dirty="0" smtClean="0"/>
                        <a:t>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uk-UA" sz="1700" b="0" dirty="0" smtClean="0"/>
                        <a:t>Мотив</a:t>
                      </a:r>
                      <a:r>
                        <a:rPr lang="uk-UA" sz="1700" b="0" baseline="0" dirty="0" smtClean="0"/>
                        <a:t> звернення до сил природи – </a:t>
                      </a:r>
                      <a:r>
                        <a:rPr lang="uk-UA" sz="1700" b="0" baseline="0" dirty="0" err="1" smtClean="0"/>
                        <a:t>“плач</a:t>
                      </a:r>
                      <a:r>
                        <a:rPr lang="uk-UA" sz="1700" b="0" baseline="0" dirty="0" smtClean="0"/>
                        <a:t> </a:t>
                      </a:r>
                      <a:r>
                        <a:rPr lang="uk-UA" sz="1700" b="0" baseline="0" dirty="0" err="1" smtClean="0"/>
                        <a:t>Ярославни”</a:t>
                      </a:r>
                      <a:endParaRPr lang="uk-UA" sz="17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462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/>
                        <a:t>Іван</a:t>
                      </a:r>
                    </a:p>
                    <a:p>
                      <a:pPr algn="ctr"/>
                      <a:r>
                        <a:rPr lang="uk-UA" sz="1700" dirty="0" smtClean="0"/>
                        <a:t>комуніст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/>
                        <a:t>Панас</a:t>
                      </a:r>
                    </a:p>
                    <a:p>
                      <a:pPr algn="ctr"/>
                      <a:r>
                        <a:rPr lang="uk-UA" sz="1700" dirty="0" smtClean="0"/>
                        <a:t>махновець</a:t>
                      </a:r>
                      <a:endParaRPr lang="ru-RU" sz="17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/>
                        <a:t>Оверко</a:t>
                      </a:r>
                    </a:p>
                    <a:p>
                      <a:pPr algn="ctr"/>
                      <a:r>
                        <a:rPr lang="uk-UA" sz="1700" dirty="0" smtClean="0"/>
                        <a:t>петлюрівець</a:t>
                      </a:r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/>
                        <a:t>Андрій </a:t>
                      </a:r>
                    </a:p>
                    <a:p>
                      <a:pPr algn="ctr"/>
                      <a:r>
                        <a:rPr lang="uk-UA" sz="1700" dirty="0" smtClean="0"/>
                        <a:t>денікінець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/>
                        <a:t>Сашко</a:t>
                      </a:r>
                    </a:p>
                    <a:p>
                      <a:pPr algn="ctr"/>
                      <a:r>
                        <a:rPr lang="uk-UA" sz="1700" dirty="0" smtClean="0"/>
                        <a:t>махновець</a:t>
                      </a:r>
                      <a:endParaRPr lang="ru-RU" sz="1700" dirty="0"/>
                    </a:p>
                  </a:txBody>
                  <a:tcPr/>
                </a:tc>
              </a:tr>
              <a:tr h="4354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uk-UA" sz="1600" baseline="0" dirty="0" smtClean="0"/>
                        <a:t>Під червоним прапором кінського </a:t>
                      </a:r>
                      <a:r>
                        <a:rPr lang="uk-UA" sz="1600" baseline="0" dirty="0" err="1" smtClean="0"/>
                        <a:t>інтернац.полку</a:t>
                      </a: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служить революції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сухорлявий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комісарська морда, наймит Леніна і комуни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працює на заводі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err="1" smtClean="0"/>
                        <a:t>“Рід</a:t>
                      </a:r>
                      <a:r>
                        <a:rPr lang="uk-UA" sz="1600" baseline="0" dirty="0" smtClean="0"/>
                        <a:t> розпадається, а клас стоїть,за нас К.</a:t>
                      </a:r>
                      <a:r>
                        <a:rPr lang="uk-UA" sz="1600" baseline="0" dirty="0" err="1" smtClean="0"/>
                        <a:t>Маркс”</a:t>
                      </a:r>
                      <a:endParaRPr lang="uk-UA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smtClean="0"/>
                        <a:t>Під</a:t>
                      </a:r>
                      <a:r>
                        <a:rPr lang="uk-UA" sz="1600" baseline="0" dirty="0" smtClean="0"/>
                        <a:t> чорним прапором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махновський душогуб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контрабандист, привозив хустки, шовк, коньяк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smtClean="0"/>
                        <a:t>важкий і дебелий, довге</a:t>
                      </a:r>
                      <a:r>
                        <a:rPr lang="uk-UA" sz="1600" baseline="0" dirty="0" smtClean="0"/>
                        <a:t> волосся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мати важко народжувала-найдорожчий!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застрелився сам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err="1" smtClean="0"/>
                        <a:t>“Анархію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несемо”</a:t>
                      </a: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600" dirty="0" smtClean="0"/>
                        <a:t>Артист, грав</a:t>
                      </a:r>
                      <a:r>
                        <a:rPr lang="uk-UA" sz="1600" baseline="0" dirty="0" smtClean="0"/>
                        <a:t> з греками у </a:t>
                      </a:r>
                      <a:r>
                        <a:rPr lang="uk-UA" sz="1600" baseline="0" dirty="0" err="1" smtClean="0"/>
                        <a:t>“Просвіті”</a:t>
                      </a: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smtClean="0"/>
                        <a:t>на</a:t>
                      </a:r>
                      <a:r>
                        <a:rPr lang="uk-UA" sz="1600" baseline="0" dirty="0" smtClean="0"/>
                        <a:t> дядькові гроші в семінарії вчився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рибалка з нього ніякий</a:t>
                      </a:r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endParaRPr lang="uk-UA" sz="160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err="1" smtClean="0"/>
                        <a:t>“Найперше</a:t>
                      </a:r>
                      <a:r>
                        <a:rPr lang="uk-UA" sz="1600" baseline="0" dirty="0" smtClean="0"/>
                        <a:t> – </a:t>
                      </a:r>
                      <a:r>
                        <a:rPr lang="uk-UA" sz="1600" baseline="0" dirty="0" err="1" smtClean="0"/>
                        <a:t>держава”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smtClean="0"/>
                        <a:t>Підпрапорщик,</a:t>
                      </a:r>
                      <a:r>
                        <a:rPr lang="uk-UA" sz="1600" baseline="0" dirty="0" smtClean="0"/>
                        <a:t> герой </a:t>
                      </a:r>
                      <a:r>
                        <a:rPr lang="uk-UA" sz="1600" baseline="0" dirty="0" err="1" smtClean="0"/>
                        <a:t>Сараками-ша</a:t>
                      </a:r>
                      <a:r>
                        <a:rPr lang="uk-UA" sz="1600" baseline="0" dirty="0" smtClean="0"/>
                        <a:t> й </a:t>
                      </a:r>
                      <a:r>
                        <a:rPr lang="uk-UA" sz="1600" baseline="0" dirty="0" err="1" smtClean="0"/>
                        <a:t>Ерзерума</a:t>
                      </a:r>
                      <a:endParaRPr lang="uk-UA" sz="160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dirty="0" smtClean="0"/>
                        <a:t>вдався</a:t>
                      </a:r>
                      <a:r>
                        <a:rPr lang="uk-UA" sz="1600" baseline="0" dirty="0" smtClean="0"/>
                        <a:t> у </a:t>
                      </a:r>
                      <a:r>
                        <a:rPr lang="uk-UA" sz="1600" baseline="0" dirty="0" err="1" smtClean="0"/>
                        <a:t>д.Сидора</a:t>
                      </a:r>
                      <a:r>
                        <a:rPr lang="uk-UA" sz="1600" baseline="0" dirty="0" smtClean="0"/>
                        <a:t>, таке ж ледащо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smtClean="0"/>
                        <a:t>снився під вінцем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uk-UA" sz="1600" baseline="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sz="1600" baseline="0" dirty="0" err="1" smtClean="0"/>
                        <a:t>“Проклинаю</a:t>
                      </a:r>
                      <a:r>
                        <a:rPr lang="uk-UA" sz="1600" baseline="0" dirty="0" smtClean="0"/>
                        <a:t> тебе іменем </a:t>
                      </a:r>
                      <a:r>
                        <a:rPr lang="uk-UA" sz="1600" baseline="0" dirty="0" err="1" smtClean="0"/>
                        <a:t>Росії-матері”</a:t>
                      </a:r>
                      <a:r>
                        <a:rPr lang="uk-UA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14 років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67944" y="4581128"/>
          <a:ext cx="3816424" cy="853440"/>
        </p:xfrm>
        <a:graphic>
          <a:graphicData uri="http://schemas.openxmlformats.org/drawingml/2006/table">
            <a:tbl>
              <a:tblPr/>
              <a:tblGrid>
                <a:gridCol w="3816424"/>
              </a:tblGrid>
              <a:tr h="72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Високі й широкоплечі, з хижими дзьобами й сірими очима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620688"/>
            <a:ext cx="4258816" cy="595384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man Old Style" pitchFamily="18" charset="0"/>
              </a:rPr>
              <a:t>Роман завершений письменником в 1927 році, опублікований вперше у Харкові в 1928 році.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kman Old Style" pitchFamily="18" charset="0"/>
              </a:rPr>
              <a:t>«Місто» — перший урбаністичний роман в українській літературі, з новими героями, проблематикою та манерою оповіді</a:t>
            </a:r>
            <a:r>
              <a:rPr lang="uk-UA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2" descr="D:\презентация\20110201-2005733.jpg"/>
          <p:cNvPicPr>
            <a:picLocks noChangeAspect="1" noChangeArrowheads="1"/>
          </p:cNvPicPr>
          <p:nvPr/>
        </p:nvPicPr>
        <p:blipFill>
          <a:blip r:embed="rId2" cstate="print"/>
          <a:srcRect b="4444"/>
          <a:stretch>
            <a:fillRect/>
          </a:stretch>
        </p:blipFill>
        <p:spPr bwMode="auto">
          <a:xfrm>
            <a:off x="179512" y="692696"/>
            <a:ext cx="4238843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Роман </a:t>
            </a:r>
            <a:r>
              <a:rPr lang="ru-RU" dirty="0" err="1" smtClean="0"/>
              <a:t>передусім</a:t>
            </a:r>
            <a:r>
              <a:rPr lang="ru-RU" dirty="0" smtClean="0"/>
              <a:t> — </a:t>
            </a:r>
            <a:r>
              <a:rPr lang="ru-RU" dirty="0" err="1" smtClean="0"/>
              <a:t>психологічний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зобразив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борються</a:t>
            </a:r>
            <a:r>
              <a:rPr lang="ru-RU" dirty="0" smtClean="0"/>
              <a:t> добро </a:t>
            </a:r>
            <a:r>
              <a:rPr lang="ru-RU" dirty="0" err="1" smtClean="0"/>
              <a:t>зі</a:t>
            </a:r>
            <a:r>
              <a:rPr lang="ru-RU" dirty="0" smtClean="0"/>
              <a:t> злом, яка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</a:t>
            </a:r>
            <a:r>
              <a:rPr lang="ru-RU" dirty="0" err="1" smtClean="0"/>
              <a:t>утвердження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піти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на </a:t>
            </a:r>
            <a:r>
              <a:rPr lang="ru-RU" dirty="0" err="1" smtClean="0"/>
              <a:t>злочин</a:t>
            </a:r>
            <a:r>
              <a:rPr lang="ru-RU" dirty="0" smtClean="0"/>
              <a:t>, не </a:t>
            </a:r>
            <a:r>
              <a:rPr lang="ru-RU" dirty="0" err="1" smtClean="0"/>
              <a:t>страждатиме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жертв, </a:t>
            </a:r>
            <a:r>
              <a:rPr lang="ru-RU" dirty="0" err="1" smtClean="0"/>
              <a:t>і</a:t>
            </a:r>
            <a:r>
              <a:rPr lang="ru-RU" dirty="0" smtClean="0"/>
              <a:t> разом — </a:t>
            </a:r>
            <a:r>
              <a:rPr lang="ru-RU" dirty="0" err="1" smtClean="0"/>
              <a:t>це</a:t>
            </a:r>
            <a:r>
              <a:rPr lang="ru-RU" dirty="0" smtClean="0"/>
              <a:t> неординарна </a:t>
            </a:r>
            <a:r>
              <a:rPr lang="ru-RU" dirty="0" err="1" smtClean="0"/>
              <a:t>особистість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виразною</a:t>
            </a:r>
            <a:r>
              <a:rPr lang="ru-RU" dirty="0" smtClean="0"/>
              <a:t> </a:t>
            </a:r>
            <a:r>
              <a:rPr lang="ru-RU" dirty="0" err="1" smtClean="0"/>
              <a:t>суспільною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психологічною</a:t>
            </a:r>
            <a:r>
              <a:rPr lang="ru-RU" dirty="0" smtClean="0"/>
              <a:t> </a:t>
            </a:r>
            <a:r>
              <a:rPr lang="ru-RU" dirty="0" err="1" smtClean="0"/>
              <a:t>неодновимірністю</a:t>
            </a:r>
            <a:r>
              <a:rPr lang="ru-RU" dirty="0" smtClean="0"/>
              <a:t>, не </a:t>
            </a:r>
            <a:r>
              <a:rPr lang="ru-RU" dirty="0" err="1" smtClean="0"/>
              <a:t>позбавлена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скептично, а то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іронічно</a:t>
            </a:r>
            <a:r>
              <a:rPr lang="ru-RU" dirty="0" smtClean="0"/>
              <a:t>, </a:t>
            </a:r>
            <a:r>
              <a:rPr lang="ru-RU" dirty="0" err="1" smtClean="0"/>
              <a:t>сприймати</a:t>
            </a:r>
            <a:r>
              <a:rPr lang="ru-RU" dirty="0" smtClean="0"/>
              <a:t> себе та </a:t>
            </a:r>
            <a:r>
              <a:rPr lang="ru-RU" dirty="0" err="1" smtClean="0"/>
              <a:t>навколишній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Роман «</a:t>
            </a:r>
            <a:r>
              <a:rPr lang="ru-RU" dirty="0" err="1" smtClean="0"/>
              <a:t>Місто</a:t>
            </a:r>
            <a:r>
              <a:rPr lang="ru-RU" dirty="0" smtClean="0"/>
              <a:t>» </a:t>
            </a:r>
            <a:r>
              <a:rPr lang="ru-RU" dirty="0" err="1" smtClean="0"/>
              <a:t>переконав</a:t>
            </a:r>
            <a:r>
              <a:rPr lang="ru-RU" dirty="0" smtClean="0"/>
              <a:t> критику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«</a:t>
            </a:r>
            <a:r>
              <a:rPr lang="ru-RU" dirty="0" err="1" smtClean="0"/>
              <a:t>цікавиться</a:t>
            </a:r>
            <a:r>
              <a:rPr lang="ru-RU" dirty="0" smtClean="0"/>
              <a:t> не </a:t>
            </a:r>
            <a:r>
              <a:rPr lang="ru-RU" dirty="0" err="1" smtClean="0"/>
              <a:t>людством</a:t>
            </a:r>
            <a:r>
              <a:rPr lang="ru-RU" dirty="0" smtClean="0"/>
              <a:t>, а </a:t>
            </a:r>
            <a:r>
              <a:rPr lang="ru-RU" dirty="0" err="1" smtClean="0"/>
              <a:t>людиною</a:t>
            </a:r>
            <a:r>
              <a:rPr lang="ru-RU" dirty="0" smtClean="0"/>
              <a:t>». </a:t>
            </a:r>
            <a:r>
              <a:rPr lang="ru-RU" dirty="0" err="1" smtClean="0"/>
              <a:t>Ця</a:t>
            </a:r>
            <a:r>
              <a:rPr lang="ru-RU" dirty="0" smtClean="0"/>
              <a:t>,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прийнятна</a:t>
            </a:r>
            <a:r>
              <a:rPr lang="ru-RU" dirty="0" smtClean="0"/>
              <a:t> характеристика, звучала далеко не позитивно в той час, коли в </a:t>
            </a:r>
            <a:r>
              <a:rPr lang="ru-RU" dirty="0" err="1" smtClean="0"/>
              <a:t>літературі</a:t>
            </a:r>
            <a:r>
              <a:rPr lang="ru-RU" dirty="0" smtClean="0"/>
              <a:t> </a:t>
            </a:r>
            <a:r>
              <a:rPr lang="ru-RU" dirty="0" err="1" smtClean="0"/>
              <a:t>вироблявся</a:t>
            </a:r>
            <a:r>
              <a:rPr lang="ru-RU" dirty="0" smtClean="0"/>
              <a:t> курс на </a:t>
            </a:r>
            <a:r>
              <a:rPr lang="ru-RU" dirty="0" err="1" smtClean="0"/>
              <a:t>уславлення</a:t>
            </a:r>
            <a:r>
              <a:rPr lang="ru-RU" dirty="0" smtClean="0"/>
              <a:t> </a:t>
            </a:r>
            <a:r>
              <a:rPr lang="ru-RU" dirty="0" err="1" smtClean="0"/>
              <a:t>колективізму</a:t>
            </a:r>
            <a:r>
              <a:rPr lang="ru-RU" dirty="0" smtClean="0"/>
              <a:t>, а </a:t>
            </a:r>
            <a:r>
              <a:rPr lang="ru-RU" dirty="0" err="1" smtClean="0"/>
              <a:t>психологізм</a:t>
            </a:r>
            <a:r>
              <a:rPr lang="ru-RU" dirty="0" smtClean="0"/>
              <a:t> </a:t>
            </a:r>
            <a:r>
              <a:rPr lang="ru-RU" dirty="0" err="1" smtClean="0"/>
              <a:t>зневажався</a:t>
            </a:r>
            <a:r>
              <a:rPr lang="ru-RU" dirty="0" smtClean="0"/>
              <a:t> як </a:t>
            </a:r>
            <a:r>
              <a:rPr lang="ru-RU" dirty="0" err="1" smtClean="0"/>
              <a:t>традиція</a:t>
            </a:r>
            <a:r>
              <a:rPr lang="ru-RU" dirty="0" smtClean="0"/>
              <a:t> «</a:t>
            </a:r>
            <a:r>
              <a:rPr lang="ru-RU" dirty="0" err="1" smtClean="0"/>
              <a:t>дрібнобуржуазна</a:t>
            </a:r>
            <a:r>
              <a:rPr lang="ru-RU" dirty="0" smtClean="0"/>
              <a:t>»,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вияв</a:t>
            </a:r>
            <a:r>
              <a:rPr lang="ru-RU" dirty="0" smtClean="0"/>
              <a:t> </a:t>
            </a:r>
            <a:r>
              <a:rPr lang="ru-RU" dirty="0" err="1" smtClean="0"/>
              <a:t>ворожої</a:t>
            </a:r>
            <a:r>
              <a:rPr lang="ru-RU" dirty="0" smtClean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Місто</a:t>
            </a:r>
            <a:r>
              <a:rPr lang="ru-RU" dirty="0" smtClean="0"/>
              <a:t>»,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широко </a:t>
            </a:r>
            <a:r>
              <a:rPr lang="ru-RU" dirty="0" err="1" smtClean="0"/>
              <a:t>читалося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молоддю</a:t>
            </a:r>
            <a:r>
              <a:rPr lang="ru-RU" dirty="0" smtClean="0"/>
              <a:t>, </a:t>
            </a:r>
            <a:r>
              <a:rPr lang="ru-RU" dirty="0" err="1" smtClean="0"/>
              <a:t>упереджено</a:t>
            </a:r>
            <a:r>
              <a:rPr lang="ru-RU" dirty="0" smtClean="0"/>
              <a:t> </a:t>
            </a:r>
            <a:r>
              <a:rPr lang="ru-RU" dirty="0" err="1" smtClean="0"/>
              <a:t>викривалося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паплюжилося</a:t>
            </a:r>
            <a:r>
              <a:rPr lang="ru-RU" dirty="0" smtClean="0"/>
              <a:t> в </a:t>
            </a:r>
            <a:r>
              <a:rPr lang="ru-RU" dirty="0" err="1" smtClean="0"/>
              <a:t>пресі</a:t>
            </a:r>
            <a:r>
              <a:rPr lang="ru-RU" dirty="0" smtClean="0"/>
              <a:t>. </a:t>
            </a:r>
            <a:r>
              <a:rPr lang="ru-RU" dirty="0" err="1" smtClean="0"/>
              <a:t>Починалося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автор «дивиться на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вузькі</a:t>
            </a:r>
            <a:r>
              <a:rPr lang="ru-RU" dirty="0" smtClean="0"/>
              <a:t> </a:t>
            </a:r>
            <a:r>
              <a:rPr lang="ru-RU" dirty="0" err="1" smtClean="0"/>
              <a:t>щілинки</a:t>
            </a:r>
            <a:r>
              <a:rPr lang="ru-RU" dirty="0" smtClean="0"/>
              <a:t> </a:t>
            </a:r>
            <a:r>
              <a:rPr lang="ru-RU" dirty="0" err="1" smtClean="0"/>
              <a:t>рафінованого</a:t>
            </a:r>
            <a:r>
              <a:rPr lang="ru-RU" dirty="0" smtClean="0"/>
              <a:t> </a:t>
            </a:r>
            <a:r>
              <a:rPr lang="ru-RU" dirty="0" err="1" smtClean="0"/>
              <a:t>інтелігентського</a:t>
            </a:r>
            <a:r>
              <a:rPr lang="ru-RU" dirty="0" smtClean="0"/>
              <a:t> </a:t>
            </a:r>
            <a:r>
              <a:rPr lang="ru-RU" dirty="0" err="1" smtClean="0"/>
              <a:t>світогляду</a:t>
            </a:r>
            <a:r>
              <a:rPr lang="ru-RU" dirty="0" smtClean="0"/>
              <a:t>», а доходило до </a:t>
            </a:r>
            <a:r>
              <a:rPr lang="ru-RU" dirty="0" err="1" smtClean="0"/>
              <a:t>висновків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«книжка </a:t>
            </a:r>
            <a:r>
              <a:rPr lang="ru-RU" dirty="0" err="1" smtClean="0"/>
              <a:t>антирадянська</a:t>
            </a:r>
            <a:r>
              <a:rPr lang="ru-RU" dirty="0" smtClean="0"/>
              <a:t>», </a:t>
            </a:r>
            <a:r>
              <a:rPr lang="ru-RU" dirty="0" err="1" smtClean="0"/>
              <a:t>бо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не показано «</a:t>
            </a:r>
            <a:r>
              <a:rPr lang="ru-RU" dirty="0" err="1" smtClean="0"/>
              <a:t>звички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селян», а </a:t>
            </a:r>
            <a:r>
              <a:rPr lang="ru-RU" dirty="0" err="1" smtClean="0"/>
              <a:t>головний</a:t>
            </a:r>
            <a:r>
              <a:rPr lang="ru-RU" dirty="0" smtClean="0"/>
              <a:t> герой — «</a:t>
            </a:r>
            <a:r>
              <a:rPr lang="ru-RU" dirty="0" err="1" smtClean="0"/>
              <a:t>безмежний</a:t>
            </a:r>
            <a:r>
              <a:rPr lang="ru-RU" dirty="0" smtClean="0"/>
              <a:t> </a:t>
            </a:r>
            <a:r>
              <a:rPr lang="ru-RU" dirty="0" err="1" smtClean="0"/>
              <a:t>індивідуаліст</a:t>
            </a:r>
            <a:r>
              <a:rPr lang="ru-RU" dirty="0" smtClean="0"/>
              <a:t>, </a:t>
            </a:r>
            <a:r>
              <a:rPr lang="ru-RU" dirty="0" err="1" smtClean="0"/>
              <a:t>обиватель-міщанин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куркульською</a:t>
            </a:r>
            <a:r>
              <a:rPr lang="ru-RU" dirty="0" smtClean="0"/>
              <a:t> </a:t>
            </a:r>
            <a:r>
              <a:rPr lang="ru-RU" dirty="0" err="1" smtClean="0"/>
              <a:t>ідеологією</a:t>
            </a:r>
            <a:r>
              <a:rPr lang="ru-RU" dirty="0" smtClean="0"/>
              <a:t>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zt.pp.ua/images/pics/lit/svfD16FZ_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4277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157192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Твір</a:t>
            </a:r>
            <a:r>
              <a:rPr lang="ru-RU" dirty="0" smtClean="0"/>
              <a:t> не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подібний</a:t>
            </a:r>
            <a:r>
              <a:rPr lang="ru-RU" dirty="0" smtClean="0"/>
              <a:t> до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народницької</a:t>
            </a:r>
            <a:r>
              <a:rPr lang="ru-RU" dirty="0" smtClean="0"/>
              <a:t> </a:t>
            </a:r>
            <a:r>
              <a:rPr lang="ru-RU" dirty="0" err="1" smtClean="0"/>
              <a:t>прози</a:t>
            </a:r>
            <a:r>
              <a:rPr lang="ru-RU" dirty="0" smtClean="0"/>
              <a:t> 19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автор </a:t>
            </a:r>
            <a:r>
              <a:rPr lang="ru-RU" dirty="0" err="1" smtClean="0"/>
              <a:t>орієнтувався</a:t>
            </a:r>
            <a:r>
              <a:rPr lang="ru-RU" dirty="0" smtClean="0"/>
              <a:t> на </a:t>
            </a:r>
            <a:r>
              <a:rPr lang="ru-RU" dirty="0" err="1" smtClean="0"/>
              <a:t>європейський</a:t>
            </a:r>
            <a:r>
              <a:rPr lang="ru-RU" dirty="0" smtClean="0"/>
              <a:t> роман 19-початку20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засвоївши</a:t>
            </a:r>
            <a:r>
              <a:rPr lang="ru-RU" dirty="0" smtClean="0"/>
              <a:t> </a:t>
            </a:r>
            <a:r>
              <a:rPr lang="ru-RU" dirty="0" err="1" smtClean="0"/>
              <a:t>традицію</a:t>
            </a:r>
            <a:r>
              <a:rPr lang="ru-RU" dirty="0" smtClean="0"/>
              <a:t> </a:t>
            </a:r>
            <a:r>
              <a:rPr lang="ru-RU" dirty="0" err="1" smtClean="0"/>
              <a:t>романістики</a:t>
            </a:r>
            <a:r>
              <a:rPr lang="ru-RU" dirty="0" smtClean="0"/>
              <a:t> Оноре де Бальзака, </a:t>
            </a:r>
            <a:r>
              <a:rPr lang="ru-RU" dirty="0" err="1" smtClean="0"/>
              <a:t>Гі</a:t>
            </a:r>
            <a:r>
              <a:rPr lang="ru-RU" dirty="0" smtClean="0"/>
              <a:t> де Мопассана, Анатоля Франса, Джека Лондона,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вітчизняну</a:t>
            </a:r>
            <a:r>
              <a:rPr lang="ru-RU" dirty="0" smtClean="0"/>
              <a:t> — </a:t>
            </a:r>
            <a:r>
              <a:rPr lang="ru-RU" dirty="0" err="1" smtClean="0"/>
              <a:t>Агатангела</a:t>
            </a:r>
            <a:r>
              <a:rPr lang="ru-RU" dirty="0" smtClean="0"/>
              <a:t> </a:t>
            </a:r>
            <a:r>
              <a:rPr lang="ru-RU" dirty="0" err="1" smtClean="0"/>
              <a:t>Кримського</a:t>
            </a:r>
            <a:r>
              <a:rPr lang="ru-RU" dirty="0" smtClean="0"/>
              <a:t>, </a:t>
            </a:r>
            <a:r>
              <a:rPr lang="ru-RU" dirty="0" err="1" smtClean="0"/>
              <a:t>Володимира</a:t>
            </a:r>
            <a:r>
              <a:rPr lang="ru-RU" dirty="0" smtClean="0"/>
              <a:t> </a:t>
            </a:r>
            <a:r>
              <a:rPr lang="ru-RU" dirty="0" err="1" smtClean="0"/>
              <a:t>Винниченка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409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Персонажі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</TotalTime>
  <Words>826</Words>
  <Application>Microsoft Office PowerPoint</Application>
  <PresentationFormat>Экран (4:3)</PresentationFormat>
  <Paragraphs>95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“Місто” В.Підмогильний</vt:lpstr>
      <vt:lpstr>Слайд 2</vt:lpstr>
      <vt:lpstr>Слайд 3</vt:lpstr>
      <vt:lpstr>“Вершники”</vt:lpstr>
      <vt:lpstr>Слайд 5</vt:lpstr>
      <vt:lpstr>Слайд 6</vt:lpstr>
      <vt:lpstr>Слайд 7</vt:lpstr>
      <vt:lpstr>Слайд 8</vt:lpstr>
      <vt:lpstr>Персонажі</vt:lpstr>
      <vt:lpstr>Слайд 10</vt:lpstr>
      <vt:lpstr>Степан переходять через світ студентства, так і не закінчивши вищої освіти, зазирає до робітничого середовища друкарні. Солідний уривок часу довелося йому витратити на життя у світі міської богеми — театральної публіки, тих, хто вечорами виходить на прогулянки та блукає вулицями й вуличками міста, переважно тільки тому, що насправді не має власного затишного куточка.</vt:lpstr>
      <vt:lpstr>Підмогильний розповів про перше Степанове оповідання «Бритва», про піднесення і занепади творчості, про довгі й важкі пошуки тем і натхнення. Він показав, як народився Автор — і навіть отримав нове хрещення, обравши псевдонім. Той, хто був Степаном, став Стефаном.   Письменник залишає свого героя тоді, коли той сідає писати твір власного життя.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2013-11-13T22:03:04Z</dcterms:created>
  <dcterms:modified xsi:type="dcterms:W3CDTF">2013-11-13T23:52:15Z</dcterms:modified>
</cp:coreProperties>
</file>