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301" r:id="rId4"/>
    <p:sldId id="261" r:id="rId5"/>
    <p:sldId id="300" r:id="rId6"/>
    <p:sldId id="262" r:id="rId7"/>
    <p:sldId id="299" r:id="rId8"/>
    <p:sldId id="263" r:id="rId9"/>
    <p:sldId id="265" r:id="rId10"/>
    <p:sldId id="298" r:id="rId11"/>
    <p:sldId id="296" r:id="rId12"/>
    <p:sldId id="294" r:id="rId13"/>
    <p:sldId id="274" r:id="rId14"/>
    <p:sldId id="290" r:id="rId15"/>
    <p:sldId id="276" r:id="rId16"/>
    <p:sldId id="277" r:id="rId17"/>
    <p:sldId id="281" r:id="rId18"/>
    <p:sldId id="283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83979B-B64F-44FE-B69C-A158195530F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A2C48F-F5E9-420F-9C91-D8B3B75C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458200" cy="1205597"/>
          </a:xfrm>
        </p:spPr>
        <p:txBody>
          <a:bodyPr/>
          <a:lstStyle/>
          <a:p>
            <a:r>
              <a:rPr lang="ru-RU" dirty="0" smtClean="0"/>
              <a:t>Мыло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386104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Ученица 11-А класса </a:t>
            </a:r>
          </a:p>
          <a:p>
            <a:r>
              <a:rPr lang="ru-RU" dirty="0" smtClean="0"/>
              <a:t>Власова Лилия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6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Завод  Гаврила  </a:t>
            </a:r>
            <a:r>
              <a:rPr lang="ru-RU" dirty="0" err="1" smtClean="0"/>
              <a:t>ондреева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018"/>
            <a:ext cx="5976664" cy="459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7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</p:spPr>
        <p:txBody>
          <a:bodyPr>
            <a:normAutofit/>
          </a:bodyPr>
          <a:lstStyle/>
          <a:p>
            <a:r>
              <a:rPr lang="ru-RU" dirty="0" smtClean="0"/>
              <a:t>Гаврила  </a:t>
            </a:r>
            <a:r>
              <a:rPr lang="ru-RU" dirty="0" err="1"/>
              <a:t>О</a:t>
            </a:r>
            <a:r>
              <a:rPr lang="ru-RU" dirty="0" err="1" smtClean="0"/>
              <a:t>ндреев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091075" cy="44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5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66" y="3899379"/>
            <a:ext cx="4677927" cy="29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42" y="-38740"/>
            <a:ext cx="2721764" cy="27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4" y="-141581"/>
            <a:ext cx="4919767" cy="70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" y="0"/>
            <a:ext cx="48283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69" y="-60505"/>
            <a:ext cx="4271938" cy="40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12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начала соберем то, что нам понадобится для работы, а именно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Мыльная основа, в данном случае это - детское мыло или любое другое,</a:t>
            </a:r>
          </a:p>
          <a:p>
            <a:pPr marL="0" indent="0">
              <a:buNone/>
            </a:pPr>
            <a:r>
              <a:rPr lang="ru-RU" dirty="0"/>
              <a:t>- Масла-основы: миндальное, кедровое и оливковое масло. Можно что-то одно, а можно и любые другие, но важно, чтобы эти масла были без запаха;</a:t>
            </a:r>
          </a:p>
          <a:p>
            <a:pPr marL="0" indent="0">
              <a:buNone/>
            </a:pPr>
            <a:r>
              <a:rPr lang="ru-RU" dirty="0"/>
              <a:t>- Глицерин и витамин Е (по желанию);</a:t>
            </a:r>
          </a:p>
          <a:p>
            <a:pPr marL="0" indent="0">
              <a:buNone/>
            </a:pPr>
            <a:r>
              <a:rPr lang="ru-RU" dirty="0"/>
              <a:t>- Эфирные масла - какие нравятся;</a:t>
            </a:r>
          </a:p>
          <a:p>
            <a:pPr marL="0" indent="0">
              <a:buNone/>
            </a:pPr>
            <a:r>
              <a:rPr lang="ru-RU" dirty="0"/>
              <a:t>- Наполнители - опять же по желанию. </a:t>
            </a:r>
          </a:p>
          <a:p>
            <a:pPr marL="0" indent="0">
              <a:buNone/>
            </a:pPr>
            <a:r>
              <a:rPr lang="ru-RU" dirty="0"/>
              <a:t>- Вода для разбавления мыльной </a:t>
            </a:r>
            <a:r>
              <a:rPr lang="ru-RU" dirty="0" smtClean="0"/>
              <a:t>массы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Ф</a:t>
            </a:r>
            <a:r>
              <a:rPr lang="ru-RU" dirty="0" smtClean="0"/>
              <a:t>ормочки </a:t>
            </a:r>
            <a:r>
              <a:rPr lang="ru-RU" dirty="0"/>
              <a:t>для последующей отливки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для изготовления: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59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9852" y="188640"/>
            <a:ext cx="7756263" cy="1054250"/>
          </a:xfrm>
        </p:spPr>
        <p:txBody>
          <a:bodyPr/>
          <a:lstStyle/>
          <a:p>
            <a:r>
              <a:rPr lang="ru-RU" dirty="0" smtClean="0"/>
              <a:t>Мыльная основа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96752"/>
            <a:ext cx="3960440" cy="263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412776"/>
            <a:ext cx="458856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1" y="3904469"/>
            <a:ext cx="3785849" cy="240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4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</a:t>
            </a:r>
            <a:r>
              <a:rPr lang="ru-RU" dirty="0" smtClean="0"/>
              <a:t>ливаем </a:t>
            </a:r>
            <a:r>
              <a:rPr lang="ru-RU" dirty="0"/>
              <a:t>воду - на 100гр. мыла - 100гр.воды, добавляем масла - персиковое, миндальное или просто оливковое или подсолнечное - 1 </a:t>
            </a:r>
            <a:r>
              <a:rPr lang="ru-RU" dirty="0" err="1"/>
              <a:t>ч.л</a:t>
            </a:r>
            <a:r>
              <a:rPr lang="ru-RU" dirty="0"/>
              <a:t>. и ставим 3 раза по 1 минуте в микроволновку. Каждый раз достаем и перемешиваем.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Приготовление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6358"/>
            <a:ext cx="3672408" cy="279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8" y="4070424"/>
            <a:ext cx="2873220" cy="216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876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Уже в разогретую массу добавляем Эфирные Масла (ЭМ)  - любые, какие подходят к Вашей идее - лимон, апельсин и т.д. Для эффекта </a:t>
            </a:r>
            <a:r>
              <a:rPr lang="ru-RU" dirty="0" err="1"/>
              <a:t>скраба</a:t>
            </a:r>
            <a:r>
              <a:rPr lang="ru-RU" dirty="0"/>
              <a:t> можно добавить - манку, молотый кофе, молотый геркулес.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заливаем в формы.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128792" cy="33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248472" cy="56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168352" cy="35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08" y="4437111"/>
            <a:ext cx="3611791" cy="211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49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745505" cy="1324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Ставим на 1 час в холодильник, потом достаем и несколько дней </a:t>
            </a:r>
            <a:r>
              <a:rPr lang="ru-RU" sz="3200" dirty="0" smtClean="0"/>
              <a:t>сушим.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4650"/>
            <a:ext cx="3733800" cy="296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79" y="1556792"/>
            <a:ext cx="484191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3699"/>
            <a:ext cx="3672408" cy="293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802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528392" cy="502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06" y="1844824"/>
            <a:ext cx="380058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37504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j-lt"/>
              </a:rPr>
              <a:t>Дизайн. Мыло</a:t>
            </a:r>
            <a:endParaRPr lang="ru-RU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18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Мы́ло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— Растворяющаяся в воде моющая масса (кусок или густая жидкость), получаемая соединением жиров и </a:t>
            </a:r>
            <a:r>
              <a:rPr lang="ru-RU" dirty="0" smtClean="0"/>
              <a:t>щелочей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такое мыло?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24002" cy="239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4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711030" cy="4086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61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соли высших жирных кислот, включающие ионы щелочных металлов </a:t>
            </a:r>
          </a:p>
          <a:p>
            <a:endParaRPr lang="ru-RU" dirty="0"/>
          </a:p>
          <a:p>
            <a:r>
              <a:rPr lang="ru-RU" dirty="0"/>
              <a:t> соли </a:t>
            </a:r>
            <a:r>
              <a:rPr lang="ru-RU" dirty="0" err="1"/>
              <a:t>Na</a:t>
            </a:r>
            <a:r>
              <a:rPr lang="ru-RU" dirty="0"/>
              <a:t>+ - твердое мыло</a:t>
            </a:r>
          </a:p>
          <a:p>
            <a:endParaRPr lang="ru-RU" dirty="0"/>
          </a:p>
          <a:p>
            <a:r>
              <a:rPr lang="ru-RU" dirty="0"/>
              <a:t> соли К+ - жидкое мыло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/>
              <a:t>С химической точки зрения </a:t>
            </a:r>
            <a:br>
              <a:rPr lang="ru-RU" sz="3600" b="1" i="1" dirty="0"/>
            </a:br>
            <a:r>
              <a:rPr lang="ru-RU" sz="3600" b="1" i="1" dirty="0"/>
              <a:t>МЫЛО – это </a:t>
            </a:r>
          </a:p>
        </p:txBody>
      </p:sp>
    </p:spTree>
    <p:extLst>
      <p:ext uri="{BB962C8B-B14F-4D97-AF65-F5344CB8AC3E}">
        <p14:creationId xmlns:p14="http://schemas.microsoft.com/office/powerpoint/2010/main" val="103829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3368697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самое раннее описание мыловарения было обнаружено учеными на шумерских табличках, датируемых 2500 годом до н.э. </a:t>
            </a:r>
          </a:p>
          <a:p>
            <a:pPr marL="0" indent="0">
              <a:buNone/>
            </a:pPr>
            <a:r>
              <a:rPr lang="ru-RU" dirty="0"/>
              <a:t>о профессии мыловара(</a:t>
            </a:r>
            <a:r>
              <a:rPr lang="ru-RU" dirty="0" err="1"/>
              <a:t>сапонариуса</a:t>
            </a:r>
            <a:r>
              <a:rPr lang="ru-RU" dirty="0"/>
              <a:t>) впервые упоминал в 385 году Теодор </a:t>
            </a:r>
            <a:r>
              <a:rPr lang="ru-RU" dirty="0" err="1"/>
              <a:t>Присцианус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/>
              <a:t>мыла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095407" cy="41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66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952873" cy="38778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 основу герба города Шуи взят исторический герб уездного города Шуя Владимирского Наместничества, Высочайше утвержденный 16 августа 1781 года, подлинное описание которого гласит: "</a:t>
            </a:r>
            <a:r>
              <a:rPr lang="ru-RU" dirty="0" err="1"/>
              <a:t>Въ</a:t>
            </a:r>
            <a:r>
              <a:rPr lang="ru-RU" dirty="0"/>
              <a:t> верхней части щита </a:t>
            </a:r>
            <a:r>
              <a:rPr lang="ru-RU" dirty="0" err="1"/>
              <a:t>гербъ</a:t>
            </a:r>
            <a:r>
              <a:rPr lang="ru-RU" dirty="0"/>
              <a:t> </a:t>
            </a:r>
            <a:r>
              <a:rPr lang="ru-RU" dirty="0" err="1"/>
              <a:t>Владимiрскiй</a:t>
            </a:r>
            <a:r>
              <a:rPr lang="ru-RU" dirty="0"/>
              <a:t>. </a:t>
            </a:r>
            <a:r>
              <a:rPr lang="ru-RU" dirty="0" err="1"/>
              <a:t>Въ</a:t>
            </a:r>
            <a:r>
              <a:rPr lang="ru-RU" dirty="0"/>
              <a:t> нижней - </a:t>
            </a:r>
            <a:r>
              <a:rPr lang="ru-RU" dirty="0" err="1"/>
              <a:t>въ</a:t>
            </a:r>
            <a:r>
              <a:rPr lang="ru-RU" dirty="0"/>
              <a:t> </a:t>
            </a:r>
            <a:r>
              <a:rPr lang="ru-RU" dirty="0" err="1"/>
              <a:t>красномъ</a:t>
            </a:r>
            <a:r>
              <a:rPr lang="ru-RU" dirty="0"/>
              <a:t> поле, </a:t>
            </a:r>
            <a:r>
              <a:rPr lang="ru-RU" dirty="0" err="1"/>
              <a:t>брусъ</a:t>
            </a:r>
            <a:r>
              <a:rPr lang="ru-RU" dirty="0"/>
              <a:t> мыла, </a:t>
            </a:r>
            <a:r>
              <a:rPr lang="ru-RU" dirty="0" err="1"/>
              <a:t>означающiй</a:t>
            </a:r>
            <a:r>
              <a:rPr lang="ru-RU" dirty="0"/>
              <a:t> славные </a:t>
            </a:r>
            <a:r>
              <a:rPr lang="ru-RU" dirty="0" err="1"/>
              <a:t>находящiеся</a:t>
            </a:r>
            <a:r>
              <a:rPr lang="ru-RU" dirty="0"/>
              <a:t> </a:t>
            </a:r>
            <a:r>
              <a:rPr lang="ru-RU" dirty="0" err="1"/>
              <a:t>въ</a:t>
            </a:r>
            <a:r>
              <a:rPr lang="ru-RU" dirty="0"/>
              <a:t> городе мыльные заводы". </a:t>
            </a:r>
          </a:p>
          <a:p>
            <a:r>
              <a:rPr lang="ru-RU" dirty="0"/>
              <a:t>Мыловарение было самой древней промышленностью города Шуи: первое упоминание о ней зафиксировано в писцовой книге Афанасия </a:t>
            </a:r>
            <a:r>
              <a:rPr lang="ru-RU" dirty="0" err="1"/>
              <a:t>Векова</a:t>
            </a:r>
            <a:r>
              <a:rPr lang="ru-RU" dirty="0"/>
              <a:t> в 1629 году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Главным центром мыловарения России </a:t>
            </a:r>
            <a:br>
              <a:rPr lang="ru-RU" sz="2800" dirty="0"/>
            </a:br>
            <a:r>
              <a:rPr lang="ru-RU" sz="2800" dirty="0"/>
              <a:t>был город Шуя.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5213"/>
            <a:ext cx="2682875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3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Легенда </a:t>
            </a:r>
            <a:r>
              <a:rPr lang="ru-RU" sz="2000" dirty="0"/>
              <a:t>гласит, что латинское слово </a:t>
            </a:r>
            <a:r>
              <a:rPr lang="ru-RU" sz="2000" dirty="0" err="1">
                <a:solidFill>
                  <a:srgbClr val="FF0000"/>
                </a:solidFill>
              </a:rPr>
              <a:t>sapo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(мыло) произошло от названия горы </a:t>
            </a:r>
            <a:r>
              <a:rPr lang="ru-RU" sz="2000" dirty="0" err="1"/>
              <a:t>Сапо</a:t>
            </a:r>
            <a:r>
              <a:rPr lang="ru-RU" sz="2000" dirty="0"/>
              <a:t> в древнем Риме, где совершались жертвоприношения богам. Животный жир, выделяющийся при сжигании жертвы, скапливался и смешивался с древесной золой костра. Полученная масса смывалась дождем в глинистый грунт берега реки Тибр, где жители стирали белье и, естественно, наблюдательность человека не упустила того факта, что благодаря этой смеси одежда отстирывалась гораздо легче.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64782"/>
            <a:ext cx="5629582" cy="376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7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844825"/>
            <a:ext cx="4304801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Процесс производства мыла делится на две стадии:       </a:t>
            </a:r>
          </a:p>
          <a:p>
            <a:r>
              <a:rPr lang="ru-RU" dirty="0"/>
              <a:t>	</a:t>
            </a:r>
            <a:r>
              <a:rPr lang="ru-RU" dirty="0" smtClean="0"/>
              <a:t>Химическую и механическую</a:t>
            </a:r>
            <a:r>
              <a:rPr lang="ru-RU" dirty="0"/>
              <a:t>	</a:t>
            </a:r>
          </a:p>
          <a:p>
            <a:r>
              <a:rPr lang="ru-RU" dirty="0" smtClean="0"/>
              <a:t>На </a:t>
            </a:r>
            <a:r>
              <a:rPr lang="ru-RU" dirty="0"/>
              <a:t>стадии варки получают водный раствор мыла, жирных кислот</a:t>
            </a:r>
          </a:p>
          <a:p>
            <a:r>
              <a:rPr lang="ru-RU" dirty="0"/>
              <a:t>Охлаждают полученный раствор</a:t>
            </a:r>
          </a:p>
          <a:p>
            <a:r>
              <a:rPr lang="ru-RU" dirty="0"/>
              <a:t>Обрабатывают избытком щелочи или поваренной соли - получают хозяйственное мыло</a:t>
            </a:r>
          </a:p>
          <a:p>
            <a:r>
              <a:rPr lang="ru-RU" dirty="0"/>
              <a:t>Добавляют парфюмерные отдушки, отбеливатели – получают туалетное мыло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34389" y="5486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+mj-lt"/>
              </a:rPr>
              <a:t>Производство мыла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9489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07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3"/>
            <a:ext cx="7745505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1808 году французский химик Мишель </a:t>
            </a:r>
            <a:r>
              <a:rPr lang="ru-RU" dirty="0" err="1"/>
              <a:t>Эжен</a:t>
            </a:r>
            <a:r>
              <a:rPr lang="ru-RU" dirty="0"/>
              <a:t> </a:t>
            </a:r>
            <a:r>
              <a:rPr lang="ru-RU" dirty="0" err="1"/>
              <a:t>Шеврёль</a:t>
            </a:r>
            <a:r>
              <a:rPr lang="ru-RU" dirty="0"/>
              <a:t> (1786−1889) по просьбе владельцев текстильной фабрики установил состав мыла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Мыловарня Мишеля </a:t>
            </a:r>
            <a:r>
              <a:rPr lang="ru-RU" dirty="0" err="1"/>
              <a:t>Эжен</a:t>
            </a:r>
            <a:r>
              <a:rPr lang="ru-RU" dirty="0"/>
              <a:t> </a:t>
            </a:r>
            <a:r>
              <a:rPr lang="ru-RU" dirty="0" err="1"/>
              <a:t>Шевлёр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7709"/>
            <a:ext cx="3240360" cy="41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3"/>
            <a:ext cx="3168352" cy="42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7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 касается Руси, то здесь секреты изготовления мыла унаследовали от Византии, а собственные мастера-мыловары появились только в XV столетии. Известно, что Гаврила </a:t>
            </a:r>
            <a:r>
              <a:rPr lang="ru-RU" dirty="0" err="1"/>
              <a:t>О</a:t>
            </a:r>
            <a:r>
              <a:rPr lang="ru-RU" dirty="0" err="1" smtClean="0"/>
              <a:t>ндреев</a:t>
            </a:r>
            <a:r>
              <a:rPr lang="ru-RU" dirty="0" smtClean="0"/>
              <a:t> </a:t>
            </a:r>
            <a:r>
              <a:rPr lang="ru-RU" dirty="0"/>
              <a:t>завел в Твери поварню мыльную с </a:t>
            </a:r>
            <a:r>
              <a:rPr lang="ru-RU" dirty="0" smtClean="0"/>
              <a:t>котлом для варки мыла.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Мыловарение  на Руси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93" y="4077072"/>
            <a:ext cx="350038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2" y="4299120"/>
            <a:ext cx="3348499" cy="229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56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167</TotalTime>
  <Words>528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Мыло</vt:lpstr>
      <vt:lpstr>Что такое мыло?</vt:lpstr>
      <vt:lpstr>С химической точки зрения  МЫЛО – это </vt:lpstr>
      <vt:lpstr>История мыла</vt:lpstr>
      <vt:lpstr>Главным центром мыловарения России  был город Шуя. </vt:lpstr>
      <vt:lpstr>Презентация PowerPoint</vt:lpstr>
      <vt:lpstr>Презентация PowerPoint</vt:lpstr>
      <vt:lpstr>Презентация PowerPoint</vt:lpstr>
      <vt:lpstr>Мыловарение  на Руси</vt:lpstr>
      <vt:lpstr>          Завод  Гаврила  ондреева</vt:lpstr>
      <vt:lpstr>Гаврила  Ондреев</vt:lpstr>
      <vt:lpstr>Презентация PowerPoint</vt:lpstr>
      <vt:lpstr>Оборудование для изготовления:</vt:lpstr>
      <vt:lpstr>Мыльная основа</vt:lpstr>
      <vt:lpstr>Приготовление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</dc:creator>
  <cp:lastModifiedBy>Alex</cp:lastModifiedBy>
  <cp:revision>27</cp:revision>
  <dcterms:created xsi:type="dcterms:W3CDTF">2011-03-08T14:49:22Z</dcterms:created>
  <dcterms:modified xsi:type="dcterms:W3CDTF">2014-04-15T19:21:28Z</dcterms:modified>
</cp:coreProperties>
</file>