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l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6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BC18-7175-4B63-8022-CDEA06306460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FDD-C3D1-4B14-B677-9E67D48AA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271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BC18-7175-4B63-8022-CDEA06306460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FDD-C3D1-4B14-B677-9E67D48AA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576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BC18-7175-4B63-8022-CDEA06306460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FDD-C3D1-4B14-B677-9E67D48AA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971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BC18-7175-4B63-8022-CDEA06306460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FDD-C3D1-4B14-B677-9E67D48AA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245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BC18-7175-4B63-8022-CDEA06306460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FDD-C3D1-4B14-B677-9E67D48AA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34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BC18-7175-4B63-8022-CDEA06306460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FDD-C3D1-4B14-B677-9E67D48AA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9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BC18-7175-4B63-8022-CDEA06306460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FDD-C3D1-4B14-B677-9E67D48AA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15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BC18-7175-4B63-8022-CDEA06306460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FDD-C3D1-4B14-B677-9E67D48AA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225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BC18-7175-4B63-8022-CDEA06306460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FDD-C3D1-4B14-B677-9E67D48AA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441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BC18-7175-4B63-8022-CDEA06306460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FDD-C3D1-4B14-B677-9E67D48AA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805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BC18-7175-4B63-8022-CDEA06306460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FDD-C3D1-4B14-B677-9E67D48AA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19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2BC18-7175-4B63-8022-CDEA06306460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9AFDD-C3D1-4B14-B677-9E67D48AA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49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flv"/><Relationship Id="rId1" Type="http://schemas.microsoft.com/office/2007/relationships/media" Target="../media/media1.flv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53534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04462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133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Edwardian Script ITC" pitchFamily="66" charset="0"/>
              </a:rPr>
              <a:t>Paris</a:t>
            </a:r>
            <a:r>
              <a:rPr lang="ru-RU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795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" y="-5680"/>
            <a:ext cx="9116516" cy="6863680"/>
          </a:xfrm>
        </p:spPr>
      </p:pic>
    </p:spTree>
    <p:extLst>
      <p:ext uri="{BB962C8B-B14F-4D97-AF65-F5344CB8AC3E}">
        <p14:creationId xmlns:p14="http://schemas.microsoft.com/office/powerpoint/2010/main" val="415665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8" y="0"/>
            <a:ext cx="9149308" cy="6858000"/>
          </a:xfrm>
        </p:spPr>
      </p:pic>
    </p:spTree>
    <p:extLst>
      <p:ext uri="{BB962C8B-B14F-4D97-AF65-F5344CB8AC3E}">
        <p14:creationId xmlns:p14="http://schemas.microsoft.com/office/powerpoint/2010/main" val="258351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6" y="0"/>
            <a:ext cx="9158436" cy="6858000"/>
          </a:xfrm>
        </p:spPr>
      </p:pic>
    </p:spTree>
    <p:extLst>
      <p:ext uri="{BB962C8B-B14F-4D97-AF65-F5344CB8AC3E}">
        <p14:creationId xmlns:p14="http://schemas.microsoft.com/office/powerpoint/2010/main" val="809716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 smtClean="0">
                <a:latin typeface="Coronet" pitchFamily="66" charset="0"/>
              </a:rPr>
              <a:t>Le blanc édifice du Sacré-Cœur surplombe majestueusement Montmartre. Construite sur la butte du quartier le plus populaire et le plus pittoresque de Paris.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1716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9"/>
            <a:ext cx="4434375" cy="5917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74" y="764704"/>
            <a:ext cx="4537658" cy="5982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124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06" y="0"/>
            <a:ext cx="9191006" cy="7173416"/>
          </a:xfrm>
        </p:spPr>
      </p:pic>
    </p:spTree>
    <p:extLst>
      <p:ext uri="{BB962C8B-B14F-4D97-AF65-F5344CB8AC3E}">
        <p14:creationId xmlns:p14="http://schemas.microsoft.com/office/powerpoint/2010/main" val="333603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8791"/>
            <a:ext cx="3897180" cy="6162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640"/>
            <a:ext cx="4119165" cy="6190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458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" y="0"/>
            <a:ext cx="9138051" cy="70294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484784"/>
          </a:xfrm>
        </p:spPr>
        <p:txBody>
          <a:bodyPr>
            <a:noAutofit/>
          </a:bodyPr>
          <a:lstStyle/>
          <a:p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>
                <a:latin typeface="Monotype Corsiva" pitchFamily="66" charset="0"/>
              </a:rPr>
              <a:t>Notre Dame de </a:t>
            </a:r>
            <a:r>
              <a:rPr lang="fr-FR" sz="2000" dirty="0" smtClean="0">
                <a:latin typeface="Monotype Corsiva" pitchFamily="66" charset="0"/>
              </a:rPr>
              <a:t>Paris</a:t>
            </a:r>
            <a:r>
              <a:rPr lang="ru-RU" sz="2000" dirty="0" smtClean="0">
                <a:latin typeface="Monotype Corsiva" pitchFamily="66" charset="0"/>
              </a:rPr>
              <a:t> </a:t>
            </a:r>
            <a:r>
              <a:rPr lang="fr-FR" sz="2400" dirty="0" smtClean="0">
                <a:latin typeface="Monotype Corsiva" pitchFamily="66" charset="0"/>
              </a:rPr>
              <a:t>est située sur la moitié est de l’île de la Cité, dans le quatrième arrondissement de Paris. La construction s’étant étendue sur de nombreuses décennies , le style n’est donc pas d’une uniformité totale : elle possède ainsi des caractères du gothique primitifet du gothique rayonnant.</a:t>
            </a:r>
            <a:endParaRPr lang="ru-RU" sz="24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22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бор Парижской Божьей Матери.fl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389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36000">
              <a:srgbClr val="C4D6EB"/>
            </a:gs>
            <a:gs pos="65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32" y="-241076"/>
            <a:ext cx="5078320" cy="745441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0" y="188640"/>
            <a:ext cx="8496944" cy="6382304"/>
          </a:xfrm>
        </p:spPr>
      </p:pic>
    </p:spTree>
    <p:extLst>
      <p:ext uri="{BB962C8B-B14F-4D97-AF65-F5344CB8AC3E}">
        <p14:creationId xmlns:p14="http://schemas.microsoft.com/office/powerpoint/2010/main" val="6056391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8944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1143000"/>
          </a:xfrm>
        </p:spPr>
        <p:txBody>
          <a:bodyPr>
            <a:noAutofit/>
          </a:bodyPr>
          <a:lstStyle/>
          <a:p>
            <a:r>
              <a:rPr lang="fr-FR" sz="6000" dirty="0" smtClean="0">
                <a:solidFill>
                  <a:schemeClr val="bg1"/>
                </a:solidFill>
                <a:latin typeface="Coronet" pitchFamily="66" charset="0"/>
              </a:rPr>
              <a:t>Nous allons parler de Paris, sa beauté, et qu'est-ce qu'il célèbre en plongée un voyage intéressant.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4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rgbClr val="5E9EFF"/>
            </a:gs>
            <a:gs pos="39999">
              <a:srgbClr val="85C2FF"/>
            </a:gs>
            <a:gs pos="72509">
              <a:srgbClr val="D5DCEF"/>
            </a:gs>
            <a:gs pos="66000">
              <a:srgbClr val="C4D6EB"/>
            </a:gs>
            <a:gs pos="89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3968" cy="44858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092" y="-5544"/>
            <a:ext cx="4716016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554" y="513927"/>
            <a:ext cx="4593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7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6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52"/>
            <a:ext cx="4572000" cy="29563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7" y="-3572"/>
            <a:ext cx="4572001" cy="29285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76" y="2924944"/>
            <a:ext cx="5309344" cy="3571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4" y="3623166"/>
            <a:ext cx="3923926" cy="31194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92277" y="3096256"/>
            <a:ext cx="3951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latin typeface="Bradley Hand ITC" pitchFamily="66" charset="0"/>
              </a:rPr>
              <a:t>Les gargouilles </a:t>
            </a:r>
            <a:r>
              <a:rPr lang="fr-FR" b="1" dirty="0">
                <a:latin typeface="Bradley Hand ITC" pitchFamily="66" charset="0"/>
              </a:rPr>
              <a:t>de Notre-Dame de Paris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1861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6335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4248472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French Script MT" pitchFamily="66" charset="0"/>
              </a:rPr>
              <a:t>L'un des symboles les plus frappants de la France est la Tour Eiffel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0414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Pristina" pitchFamily="66" charset="0"/>
              </a:rPr>
              <a:t>La tour Eiffel est une tour de fer puddlé de 324 mètres </a:t>
            </a:r>
            <a:r>
              <a:rPr lang="fr-FR" sz="2800" dirty="0" smtClean="0">
                <a:solidFill>
                  <a:schemeClr val="bg1"/>
                </a:solidFill>
                <a:latin typeface="Pristina" pitchFamily="66" charset="0"/>
              </a:rPr>
              <a:t>des </a:t>
            </a:r>
            <a:r>
              <a:rPr lang="fr-FR" sz="2800" dirty="0" smtClean="0">
                <a:solidFill>
                  <a:schemeClr val="bg1"/>
                </a:solidFill>
                <a:latin typeface="Pristina" pitchFamily="66" charset="0"/>
              </a:rPr>
              <a:t>hauteur en bordure de la Seine. Construite par Gustave Eiffel de 1889, et initialement nommée « tour de 300 mètres », ce monument est devenu le symbole de la capitale française.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9" y="0"/>
            <a:ext cx="9156239" cy="70294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2686">
            <a:off x="2326841" y="143788"/>
            <a:ext cx="4549254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838">
            <a:off x="2510597" y="143788"/>
            <a:ext cx="4564856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065">
            <a:off x="251238" y="166328"/>
            <a:ext cx="8700459" cy="65253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8" y="-423462"/>
            <a:ext cx="9144000" cy="731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5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68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10342" cy="5865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91" y="2210516"/>
            <a:ext cx="7122801" cy="4656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211960" y="18864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ITC Zapf Chancery" pitchFamily="66" charset="0"/>
              </a:rPr>
              <a:t>L’arc de triomphe de l’Étoile souvent appelé simplement l'arc de triomphe, construit de 1806 à 1836 sur ordre de Napoléon, est situé à Paris dans le 8e arrondissement, sur la place de l’Étoile.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427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8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11960" cy="6858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88024" cy="6858000"/>
          </a:xfrm>
        </p:spPr>
      </p:pic>
    </p:spTree>
    <p:extLst>
      <p:ext uri="{BB962C8B-B14F-4D97-AF65-F5344CB8AC3E}">
        <p14:creationId xmlns:p14="http://schemas.microsoft.com/office/powerpoint/2010/main" val="299586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149</Words>
  <Application>Microsoft Office PowerPoint</Application>
  <PresentationFormat>Экран (4:3)</PresentationFormat>
  <Paragraphs>8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Paris </vt:lpstr>
      <vt:lpstr>Nous allons parler de Paris, sa beauté, et qu'est-ce qu'il célèbre en plongée un voyage intéressant.</vt:lpstr>
      <vt:lpstr>Презентация PowerPoint</vt:lpstr>
      <vt:lpstr>L'un des symboles les plus frappants de la France est la Tour Eiffel.</vt:lpstr>
      <vt:lpstr>La tour Eiffel est une tour de fer puddlé de 324 mètres des hauteur en bordure de la Seine. Construite par Gustave Eiffel de 1889, et initialement nommée « tour de 300 mètres », ce monument est devenu le symbole de la capitale française.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Le blanc édifice du Sacré-Cœur surplombe majestueusement Montmartre. Construite sur la butte du quartier le plus populaire et le plus pittoresque de Paris. </vt:lpstr>
      <vt:lpstr>Презентация PowerPoint</vt:lpstr>
      <vt:lpstr>Презентация PowerPoint</vt:lpstr>
      <vt:lpstr>Презентация PowerPoint</vt:lpstr>
      <vt:lpstr> Notre Dame de Paris est située sur la moitié est de l’île de la Cité, dans le quatrième arrondissement de Paris. La construction s’étant étendue sur de nombreuses décennies , le style n’est donc pas d’une uniformité totale : elle possède ainsi des caractères du gothique primitifet du gothique rayonnant.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OFFICE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Paris </dc:title>
  <dc:creator>FoM</dc:creator>
  <cp:lastModifiedBy>FoM</cp:lastModifiedBy>
  <cp:revision>16</cp:revision>
  <dcterms:created xsi:type="dcterms:W3CDTF">2012-11-24T15:24:22Z</dcterms:created>
  <dcterms:modified xsi:type="dcterms:W3CDTF">2012-11-26T17:47:34Z</dcterms:modified>
</cp:coreProperties>
</file>