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7" r:id="rId4"/>
    <p:sldId id="274" r:id="rId5"/>
    <p:sldId id="257" r:id="rId6"/>
    <p:sldId id="258" r:id="rId7"/>
    <p:sldId id="261" r:id="rId8"/>
    <p:sldId id="260" r:id="rId9"/>
    <p:sldId id="259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5" r:id="rId30"/>
    <p:sldId id="276" r:id="rId31"/>
    <p:sldId id="27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9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359CE-2EE5-4C0D-8E5B-FF9DE8E724A3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F5EBC-6511-4253-9B76-72FB3947D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16FC-5E52-42D0-870B-11006AF22DAE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043F-18D9-486A-805A-E538CE1BA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9228-6A20-4EE0-8C12-51DA9F526490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40E1-905D-404E-B33D-1DA141847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FD90-8AD0-4AD9-8F7B-6F0DEF7E4BD4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7D00-B8C2-493C-8284-C1E71C120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BE10-97AC-4684-9F27-B39E243F9143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021E6-BCC3-426C-BB43-A2C2CC0276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AB225-B5E5-4F00-9ACA-54CBB8F60768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129AD-6E58-471A-9C62-5A379F2B8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F7B9-5A1B-4899-924A-D2479D8FF70B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9F8A-6F5F-4820-97BC-DE20B6094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330A8-0297-4F61-978D-373BFB30BC20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E8AA-6A02-4655-9B0F-C23E6AFF0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98522-212A-4CA4-B8D2-582B9E726C66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1C07-7057-4566-9CBD-73F45C258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F7946-C47F-4383-8692-715FDCF3504D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C7E49-3B41-480F-963B-31AB8E837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9006E-F0C1-4B16-9232-3F44D03C5F32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FDA8-4FEE-40C2-B264-12B000CB5A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65A7D0-9C89-4D8A-83E9-364C07436120}" type="datetimeFigureOut">
              <a:rPr lang="ru-RU"/>
              <a:pPr>
                <a:defRPr/>
              </a:pPr>
              <a:t>21.03.2014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DDB9C-CDBE-4A2B-AA0E-40B553842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upercook.ru/decoration/decoration-05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5445125"/>
            <a:ext cx="4427538" cy="12493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100" b="1" smtClean="0">
                <a:solidFill>
                  <a:schemeClr val="bg1"/>
                </a:solidFill>
                <a:latin typeface="Arial" charset="0"/>
              </a:rPr>
              <a:t>Гришкова Миколи Миколайовича</a:t>
            </a:r>
          </a:p>
          <a:p>
            <a:pPr>
              <a:lnSpc>
                <a:spcPct val="80000"/>
              </a:lnSpc>
            </a:pPr>
            <a:r>
              <a:rPr lang="uk-UA" sz="2100" b="1" smtClean="0">
                <a:solidFill>
                  <a:schemeClr val="bg1"/>
                </a:solidFill>
                <a:latin typeface="Arial" charset="0"/>
              </a:rPr>
              <a:t>Кчень 11-В класу</a:t>
            </a:r>
          </a:p>
          <a:p>
            <a:pPr>
              <a:lnSpc>
                <a:spcPct val="80000"/>
              </a:lnSpc>
            </a:pPr>
            <a:r>
              <a:rPr lang="uk-UA" sz="2100" b="1" smtClean="0">
                <a:solidFill>
                  <a:schemeClr val="bg1"/>
                </a:solidFill>
                <a:latin typeface="Arial" charset="0"/>
              </a:rPr>
              <a:t>СЗШ №6 м. Києва </a:t>
            </a:r>
            <a:endParaRPr lang="ru-RU" sz="2100" b="1" smtClean="0">
              <a:solidFill>
                <a:schemeClr val="bg1"/>
              </a:solidFill>
            </a:endParaRPr>
          </a:p>
        </p:txBody>
      </p:sp>
      <p:sp>
        <p:nvSpPr>
          <p:cNvPr id="13315" name="Заголовок 1"/>
          <p:cNvSpPr>
            <a:spLocks noGrp="1"/>
          </p:cNvSpPr>
          <p:nvPr>
            <p:ph type="ctrTitle"/>
          </p:nvPr>
        </p:nvSpPr>
        <p:spPr>
          <a:xfrm>
            <a:off x="755650" y="3716338"/>
            <a:ext cx="7772400" cy="1470025"/>
          </a:xfrm>
        </p:spPr>
        <p:txBody>
          <a:bodyPr/>
          <a:lstStyle/>
          <a:p>
            <a:r>
              <a:rPr lang="ru-RU" sz="7200" b="1" smtClean="0">
                <a:solidFill>
                  <a:schemeClr val="bg1"/>
                </a:solidFill>
              </a:rPr>
              <a:t/>
            </a:r>
            <a:br>
              <a:rPr lang="ru-RU" sz="7200" b="1" smtClean="0">
                <a:solidFill>
                  <a:schemeClr val="bg1"/>
                </a:solidFill>
              </a:rPr>
            </a:br>
            <a:r>
              <a:rPr lang="ru-RU" sz="7200" b="1" smtClean="0">
                <a:solidFill>
                  <a:schemeClr val="bg1"/>
                </a:solidFill>
              </a:rPr>
              <a:t>«Букет із цукерок»</a:t>
            </a:r>
          </a:p>
        </p:txBody>
      </p:sp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2555875" y="0"/>
            <a:ext cx="42973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chemeClr val="bg1"/>
                </a:solidFill>
              </a:rPr>
              <a:t>Мастер-класс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052513"/>
            <a:ext cx="4392612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6" name="Picture 2" descr="J:\ВСЁ!!!\а-2009-12-13\2-Мастер-классы\Житова М.В.-мастер-классы\Букет из конфет\Житова М.В\DSCN5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1043608" y="1412776"/>
            <a:ext cx="3096344" cy="232225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J:\ВСЁ!!!\а-2009-12-13\2-Мастер-классы\Житова М.В.-мастер-классы\Букет из конфет\Житова М.В\DSCN5546.JPG"/>
          <p:cNvPicPr>
            <a:picLocks noChangeAspect="1" noChangeArrowheads="1"/>
          </p:cNvPicPr>
          <p:nvPr/>
        </p:nvPicPr>
        <p:blipFill>
          <a:blip r:embed="rId3" cstate="email">
            <a:lum bright="20000" contrast="-10000"/>
          </a:blip>
          <a:srcRect/>
          <a:stretch>
            <a:fillRect/>
          </a:stretch>
        </p:blipFill>
        <p:spPr bwMode="auto">
          <a:xfrm>
            <a:off x="4716016" y="1340768"/>
            <a:ext cx="3269160" cy="2403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J:\ВСЁ!!!\а-2009-12-13\2-Мастер-классы\Житова М.В.-мастер-классы\Букет из конфет\Житова М.В\DSCN5547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899592" y="4005064"/>
            <a:ext cx="3528392" cy="2661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5" descr="J:\ВСЁ!!!\а-2009-12-13\2-Мастер-классы\Житова М.В.-мастер-классы\Букет из конфет\Житова М.В\DSCN5548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4860032" y="4005064"/>
            <a:ext cx="2880320" cy="255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0" name="Picture 2" descr="J:\ВСЁ!!!\а-2009-12-13\2-Мастер-классы\Житова М.В.-мастер-классы\Букет из конфет\Житова М.В\DSCN5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>
          <a:xfrm>
            <a:off x="611561" y="908720"/>
            <a:ext cx="3384376" cy="287296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J:\ВСЁ!!!\а-2009-12-13\2-Мастер-классы\Житова М.В.-мастер-классы\Букет из конфет\Житова М.В\DSCN5552.JPG"/>
          <p:cNvPicPr>
            <a:picLocks noChangeAspect="1" noChangeArrowheads="1"/>
          </p:cNvPicPr>
          <p:nvPr/>
        </p:nvPicPr>
        <p:blipFill>
          <a:blip r:embed="rId3" cstate="email">
            <a:lum bright="30000" contrast="10000"/>
          </a:blip>
          <a:srcRect/>
          <a:stretch>
            <a:fillRect/>
          </a:stretch>
        </p:blipFill>
        <p:spPr bwMode="auto">
          <a:xfrm>
            <a:off x="4283968" y="980728"/>
            <a:ext cx="3888432" cy="2916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J:\ВСЁ!!!\а-2009-12-13\2-Мастер-классы\Житова М.В.-мастер-классы\Букет из конфет\Житова М.В\DSCN5551.JPG"/>
          <p:cNvPicPr>
            <a:picLocks noChangeAspect="1" noChangeArrowheads="1"/>
          </p:cNvPicPr>
          <p:nvPr/>
        </p:nvPicPr>
        <p:blipFill>
          <a:blip r:embed="rId4" cstate="email">
            <a:lum bright="10000" contrast="10000"/>
          </a:blip>
          <a:srcRect/>
          <a:stretch>
            <a:fillRect/>
          </a:stretch>
        </p:blipFill>
        <p:spPr bwMode="auto">
          <a:xfrm>
            <a:off x="827584" y="4005064"/>
            <a:ext cx="3168352" cy="2487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J:\ВСЁ!!!\а-2009-12-13\2-Мастер-классы\Житова М.В.-мастер-классы\Букет из конфет\Житова М.В\DSCN5553.JPG"/>
          <p:cNvPicPr>
            <a:picLocks noChangeAspect="1" noChangeArrowheads="1"/>
          </p:cNvPicPr>
          <p:nvPr/>
        </p:nvPicPr>
        <p:blipFill>
          <a:blip r:embed="rId5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427984" y="4005064"/>
            <a:ext cx="3410115" cy="25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4" name="Picture 2" descr="J:\ВСЁ!!!\а-2009-12-13\2-Мастер-классы\Житова М.В.-мастер-классы\Букет из конфет\Житова М.В\DSCN55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683568" y="1124744"/>
            <a:ext cx="3816424" cy="266973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J:\ВСЁ!!!\а-2009-12-13\2-Мастер-классы\Житова М.В.-мастер-классы\Букет из конфет\Житова М.В\DSCN5555.JPG"/>
          <p:cNvPicPr>
            <a:picLocks noChangeAspect="1" noChangeArrowheads="1"/>
          </p:cNvPicPr>
          <p:nvPr/>
        </p:nvPicPr>
        <p:blipFill>
          <a:blip r:embed="rId3" cstate="email">
            <a:lum bright="30000" contrast="20000"/>
          </a:blip>
          <a:srcRect/>
          <a:stretch>
            <a:fillRect/>
          </a:stretch>
        </p:blipFill>
        <p:spPr bwMode="auto">
          <a:xfrm>
            <a:off x="4932040" y="1124744"/>
            <a:ext cx="3528392" cy="264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6" name="Picture 4" descr="J:\ВСЁ!!!\а-2009-12-13\2-Мастер-классы\Житова М.В.-мастер-классы\Букет из конфет\Житова М.В\DSCN5557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539552" y="4005064"/>
            <a:ext cx="3888432" cy="2654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7" name="Picture 5" descr="J:\ВСЁ!!!\а-2009-12-13\2-Мастер-классы\Житова М.В.-мастер-классы\Букет из конфет\Житова М.В\DSCN5558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932040" y="4005064"/>
            <a:ext cx="3312368" cy="2615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8" name="Picture 2" descr="J:\ВСЁ!!!\а-2009-12-13\2-Мастер-классы\Житова М.В.-мастер-классы\Букет из конфет\Житова М.В\DSCN55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4716016" y="1268760"/>
            <a:ext cx="3721247" cy="23042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J:\ВСЁ!!!\а-2009-12-13\2-Мастер-классы\Житова М.В.-мастер-классы\Букет из конфет\Житова М.В\DSCN5560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611560" y="1268760"/>
            <a:ext cx="3672408" cy="235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 descr="J:\ВСЁ!!!\а-2009-12-13\2-Мастер-классы\Житова М.В.-мастер-классы\Букет из конфет\Житова М.В\DSCN5561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899592" y="3933056"/>
            <a:ext cx="3600400" cy="2603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J:\ВСЁ!!!\а-2009-12-13\2-Мастер-классы\Житова М.В.-мастер-классы\Букет из конфет\Житова М.В\DSCN5562.JPG"/>
          <p:cNvPicPr>
            <a:picLocks noChangeAspect="1" noChangeArrowheads="1"/>
          </p:cNvPicPr>
          <p:nvPr/>
        </p:nvPicPr>
        <p:blipFill>
          <a:blip r:embed="rId5" cstate="email">
            <a:lum bright="10000"/>
          </a:blip>
          <a:srcRect/>
          <a:stretch>
            <a:fillRect/>
          </a:stretch>
        </p:blipFill>
        <p:spPr bwMode="auto">
          <a:xfrm>
            <a:off x="5148064" y="3933056"/>
            <a:ext cx="3312368" cy="254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2" name="Picture 2" descr="J:\ВСЁ!!!\а-2009-12-13\2-Мастер-классы\Житова М.В.-мастер-классы\Букет из конфет\Житова М.В\DSCN55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 t="-1222"/>
          <a:stretch>
            <a:fillRect/>
          </a:stretch>
        </p:blipFill>
        <p:spPr>
          <a:xfrm>
            <a:off x="611560" y="1268760"/>
            <a:ext cx="3463585" cy="266429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3" name="Picture 3" descr="J:\ВСЁ!!!\а-2009-12-13\2-Мастер-классы\Житова М.В.-мастер-классы\Букет из конфет\Житова М.В\DSCN5566.JPG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4355976" y="1484784"/>
            <a:ext cx="3960440" cy="2524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J:\ВСЁ!!!\а-2009-12-13\2-Мастер-классы\Житова М.В.-мастер-классы\Букет из конфет\Житова М.В\DSCN5568.JPG"/>
          <p:cNvPicPr>
            <a:picLocks noChangeAspect="1" noChangeArrowheads="1"/>
          </p:cNvPicPr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251521" y="4221088"/>
            <a:ext cx="4680520" cy="2213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 descr="J:\ВСЁ!!!\а-2009-12-13\2-Мастер-классы\Житова М.В.-мастер-классы\Букет из конфет\Житова М.В\DSCN5571.JPG"/>
          <p:cNvPicPr>
            <a:picLocks noChangeAspect="1" noChangeArrowheads="1"/>
          </p:cNvPicPr>
          <p:nvPr/>
        </p:nvPicPr>
        <p:blipFill>
          <a:blip r:embed="rId5" cstate="email">
            <a:lum bright="30000" contrast="10000"/>
          </a:blip>
          <a:srcRect/>
          <a:stretch>
            <a:fillRect/>
          </a:stretch>
        </p:blipFill>
        <p:spPr bwMode="auto">
          <a:xfrm>
            <a:off x="5292080" y="4293096"/>
            <a:ext cx="3384376" cy="2102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6" name="Picture 2" descr="J:\ВСЁ!!!\а-2009-12-13\2-Мастер-классы\Житова М.В.-мастер-классы\Букет из конфет\Житова М.В\DSCN5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467545" y="1268761"/>
            <a:ext cx="4176464" cy="313234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7" name="Picture 3" descr="J:\ВСЁ!!!\а-2009-12-13\2-Мастер-классы\Житова М.В.-мастер-классы\Букет из конфет\Житова М.В\DSCN5575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3851920" y="3212976"/>
            <a:ext cx="4392488" cy="3294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4" descr="J:\ВСЁ!!!\а-2009-12-13\2-Мастер-классы\Житова М.В.-мастер-классы\Букет из конфет\Житова М.В\DSCN55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539552" y="1196752"/>
            <a:ext cx="4824536" cy="36184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J:\ВСЁ!!!\а-2009-12-13\2-Мастер-классы\Житова М.В.-мастер-классы\Букет из конфет\Житова М.В\DSCN5583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427984" y="2708920"/>
            <a:ext cx="4392488" cy="38294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:\ВСЁ!!!\а-2009-12-13\2-Мастер-классы\Житова М.В.-мастер-классы\Букет из конфет\Житова М.В\DSCN55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>
          <a:xfrm>
            <a:off x="755576" y="1412776"/>
            <a:ext cx="7632848" cy="506260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:\ВСЁ!!!\а-2009-12-13\2-Мастер-классы\Житова М.В.-мастер-классы\Букет из конфет\Житова М.В\DSCN5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10000"/>
          </a:blip>
          <a:srcRect/>
          <a:stretch>
            <a:fillRect/>
          </a:stretch>
        </p:blipFill>
        <p:spPr>
          <a:xfrm>
            <a:off x="437381" y="363100"/>
            <a:ext cx="4094654" cy="306534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J:\ВСЁ!!!\а-2009-12-13\2-Мастер-классы\Житова М.В.-мастер-классы\Букет из конфет\Житова М.В\DSCN5586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4660331" y="416396"/>
            <a:ext cx="4032448" cy="3024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3" descr="J:\ВСЁ!!!\а-2009-12-13\2-Мастер-классы\Житова М.В.-мастер-классы\Букет из конфет\Житова М.В\DSCN5579.JPG"/>
          <p:cNvPicPr>
            <a:picLocks noChangeAspect="1" noChangeArrowheads="1"/>
          </p:cNvPicPr>
          <p:nvPr/>
        </p:nvPicPr>
        <p:blipFill>
          <a:blip r:embed="rId4" cstate="email">
            <a:lum bright="20000" contrast="10000"/>
          </a:blip>
          <a:srcRect t="-901"/>
          <a:stretch>
            <a:fillRect/>
          </a:stretch>
        </p:blipFill>
        <p:spPr bwMode="auto">
          <a:xfrm>
            <a:off x="3059832" y="3789040"/>
            <a:ext cx="3384376" cy="28555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Букет готовий!</a:t>
            </a:r>
          </a:p>
        </p:txBody>
      </p:sp>
      <p:pic>
        <p:nvPicPr>
          <p:cNvPr id="15362" name="Picture 2" descr="J:\ВСЁ!!!\а-2009-12-13\2-Мастер-классы\Житова М.В.-мастер-классы\Букет из конфет\Житова М.В\DSCN55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20000"/>
          </a:blip>
          <a:srcRect/>
          <a:stretch>
            <a:fillRect/>
          </a:stretch>
        </p:blipFill>
        <p:spPr>
          <a:xfrm>
            <a:off x="1331640" y="1340768"/>
            <a:ext cx="6552728" cy="52192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5373688"/>
            <a:ext cx="8229600" cy="11842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500" b="1" smtClean="0">
                <a:solidFill>
                  <a:schemeClr val="bg1"/>
                </a:solidFill>
              </a:rPr>
              <a:t>   </a:t>
            </a:r>
            <a:r>
              <a:rPr lang="ru-RU" sz="2900" b="1" smtClean="0">
                <a:solidFill>
                  <a:schemeClr val="bg1"/>
                </a:solidFill>
              </a:rPr>
              <a:t> </a:t>
            </a:r>
            <a:r>
              <a:rPr lang="ru-RU" smtClean="0">
                <a:solidFill>
                  <a:schemeClr val="bg1"/>
                </a:solidFill>
              </a:rPr>
              <a:t>Букети з цукерок дуже ефектно виглядають на столі і прекрасні в якості оригінальних подарунків.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04813"/>
            <a:ext cx="54737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chemeClr val="bg1"/>
                </a:solidFill>
                <a:latin typeface="Arial" charset="0"/>
              </a:rPr>
              <a:t>Варіант 2</a:t>
            </a:r>
            <a:endParaRPr lang="ru-RU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xfrm>
            <a:off x="5903913" y="1700213"/>
            <a:ext cx="3240087" cy="45259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Для початку беремо 700 гр. цукерок "Осінній вальс", широкий скотч і довг</a:t>
            </a:r>
            <a:r>
              <a:rPr lang="uk-UA" smtClean="0">
                <a:solidFill>
                  <a:schemeClr val="bg1"/>
                </a:solidFill>
              </a:rPr>
              <a:t>і</a:t>
            </a:r>
            <a:r>
              <a:rPr lang="ru-RU" smtClean="0">
                <a:solidFill>
                  <a:schemeClr val="bg1"/>
                </a:solidFill>
              </a:rPr>
              <a:t> шпажки.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57338"/>
            <a:ext cx="54006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5651500" y="1600200"/>
            <a:ext cx="3035300" cy="4525963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Кожну цукерку обгортаємо  скотчем (наполовину) і приклеюємо до шпажки.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54006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5148263" y="549275"/>
            <a:ext cx="3538537" cy="5576888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Нарізаємо тканину на квадратики 13 на 13, у мене тканина підкладкова, але я ще використовую органзу.Тканину  підвертаємо і обгортуємо цукерочку по колу, зав'язуємо золотою стрічкою.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7433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97288"/>
            <a:ext cx="403225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211638" y="3933825"/>
            <a:ext cx="4475162" cy="3128963"/>
          </a:xfrm>
        </p:spPr>
        <p:txBody>
          <a:bodyPr/>
          <a:lstStyle/>
          <a:p>
            <a:r>
              <a:rPr lang="ru-RU" sz="2800" smtClean="0">
                <a:solidFill>
                  <a:schemeClr val="bg1"/>
                </a:solidFill>
              </a:rPr>
              <a:t>За основу букета я беру коло з пінопласту, я взяв діаметром 23 см. Цукерочки встромляємо в основу як подобається.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33375"/>
            <a:ext cx="345598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57563"/>
            <a:ext cx="3455987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3850"/>
            <a:ext cx="31686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5435600" y="1196975"/>
            <a:ext cx="3251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>
                <a:solidFill>
                  <a:schemeClr val="bg1"/>
                </a:solidFill>
              </a:rPr>
              <a:t>Далі я беру гофр. папір, трохи підвертається край і обгортаю букет, внизу міцно зав'язую і ще щоб букет не вискочив з паперу, я трохи підклеює пеноплекс до паперу. 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88913"/>
            <a:ext cx="381635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441700"/>
            <a:ext cx="38163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2601912" cy="4525962"/>
          </a:xfrm>
        </p:spPr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Далі беру 2 відрізу органзи і вільно обертають букет, міцно зав'язую.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427163"/>
            <a:ext cx="5256213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2555875" y="260350"/>
            <a:ext cx="3671888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bg1"/>
                </a:solidFill>
              </a:rPr>
              <a:t>Робимо ось такі Фунтику, і встромляють їх у букет щоб не було видно основи. . Я ще зробив квіточки з тканини, для прикраси букета. Прикрашаю букет квітами, намистинами, зав'язую красиві банти. Цей букет я ще прикрасив Скелетований листочками.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26479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708525"/>
            <a:ext cx="29813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476250"/>
            <a:ext cx="25606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0"/>
            <a:ext cx="5143500" cy="6858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Возможно множество вариантов. Удачи!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8434" name="Picture 2" descr="J:\ВСЁ!!!\а-2009-12-13\2-Мастер-классы\Житова М.В.-мастер-классы\Букет из конфет\dst-buket-v-plast-korz-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14909" y="1581622"/>
            <a:ext cx="7128792" cy="5144611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idx="1"/>
          </p:nvPr>
        </p:nvSpPr>
        <p:spPr>
          <a:xfrm>
            <a:off x="457200" y="5373688"/>
            <a:ext cx="8229600" cy="7524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bg1"/>
                </a:solidFill>
              </a:rPr>
              <a:t>    Виготовлення таких букетів просто, захоплююче і економічно.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15888"/>
            <a:ext cx="52212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971550" y="333375"/>
            <a:ext cx="6769100" cy="792163"/>
          </a:xfrm>
        </p:spPr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r>
              <a:rPr lang="ru-RU" smtClean="0"/>
              <a:t>Использованы материалы:</a:t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884737"/>
          </a:xfrm>
        </p:spPr>
        <p:txBody>
          <a:bodyPr/>
          <a:lstStyle/>
          <a:p>
            <a:pPr fontAlgn="t">
              <a:buFont typeface="Arial" charset="0"/>
              <a:buNone/>
            </a:pPr>
            <a:r>
              <a:rPr lang="ru-RU" sz="2800" smtClean="0">
                <a:hlinkClick r:id="rId2"/>
              </a:rPr>
              <a:t>1.  Мои фотографии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268538" y="274638"/>
            <a:ext cx="5183187" cy="1143000"/>
          </a:xfrm>
        </p:spPr>
        <p:txBody>
          <a:bodyPr/>
          <a:lstStyle/>
          <a:p>
            <a:r>
              <a:rPr lang="uk-UA" b="1" smtClean="0">
                <a:solidFill>
                  <a:schemeClr val="bg1"/>
                </a:solidFill>
              </a:rPr>
              <a:t>Матеріали</a:t>
            </a:r>
            <a:endParaRPr lang="ru-RU" b="1" smtClean="0">
              <a:solidFill>
                <a:schemeClr val="bg1"/>
              </a:solidFill>
            </a:endParaRP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4716463" y="2420938"/>
            <a:ext cx="4176712" cy="41322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chemeClr val="bg1"/>
                </a:solidFill>
              </a:rPr>
              <a:t>    </a:t>
            </a:r>
            <a:r>
              <a:rPr lang="ru-RU" b="1" smtClean="0">
                <a:solidFill>
                  <a:schemeClr val="bg1"/>
                </a:solidFill>
              </a:rPr>
              <a:t>При мінімальних витратах ви зможете справити максимальне враження! 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4" name="Picture 2" descr="J:\ВСЁ!!!\а-2009-12-13\2-Мастер-классы\Житова М.В.-мастер-классы\Букет из конфет\Житова М.В\DSCN5530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467544" y="2060848"/>
            <a:ext cx="4270732" cy="34775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bg1"/>
                </a:solidFill>
              </a:rPr>
              <a:t>Приклади квітів з цукерками</a:t>
            </a:r>
          </a:p>
        </p:txBody>
      </p:sp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4356100" y="1844675"/>
            <a:ext cx="44640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chemeClr val="bg1"/>
                </a:solidFill>
              </a:rPr>
              <a:t>Самостійно виготовлений букет з цукерок виявляється в три рази дешевше, ніж такий же, придбаний у магазині, і при цьому, найчастіше, перевершує куплений за якістю і оригінальністю виконання.</a:t>
            </a:r>
          </a:p>
        </p:txBody>
      </p:sp>
      <p:pic>
        <p:nvPicPr>
          <p:cNvPr id="17411" name="Picture 4" descr="J:\ВСЁ!!!\а-2009-12-13\2-Мастер-классы\Житова М.В.-мастер-классы\Букет из конфет\ccc-buket-vetka-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3168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J:\ВСЁ!!!\а-2009-12-13\2-Мастер-классы\Житова М.В.-мастер-классы\Букет из конфет\12-mesyacev-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716338"/>
            <a:ext cx="354965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0" name="Picture 2" descr="J:\ВСЁ!!!\а-2009-12-13\2-Мастер-классы\Житова М.В.-мастер-классы\Букет из конфет\Житова М.В\DSCN55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528" y="1772816"/>
            <a:ext cx="5400600" cy="405045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5867400" y="1773238"/>
            <a:ext cx="30257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Цукерки в обгортці. При виготовленні цукеркових композицій необхідно суворо дотримуватися правило - упаковку і цілісність цукерок ні в якому разі не можна пошкоджувати.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smtClean="0">
                <a:solidFill>
                  <a:schemeClr val="bg1"/>
                </a:solidFill>
                <a:latin typeface="Arial" charset="0"/>
              </a:rPr>
              <a:t>Вариант 1</a:t>
            </a:r>
            <a:br>
              <a:rPr lang="ru-RU" sz="4000" b="1" smtClean="0">
                <a:solidFill>
                  <a:schemeClr val="bg1"/>
                </a:solidFill>
                <a:latin typeface="Arial" charset="0"/>
              </a:rPr>
            </a:br>
            <a:r>
              <a:rPr lang="ru-RU" sz="4000" b="1" smtClean="0">
                <a:solidFill>
                  <a:schemeClr val="bg1"/>
                </a:solidFill>
              </a:rPr>
              <a:t>Візьміть аркуш крепірованого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папери будь-якого кольору</a:t>
            </a:r>
          </a:p>
        </p:txBody>
      </p:sp>
      <p:pic>
        <p:nvPicPr>
          <p:cNvPr id="3074" name="Picture 2" descr="J:\ВСЁ!!!\а-2009-12-13\2-Мастер-классы\Житова М.В.-мастер-классы\Букет из конфет\Житова М.В\DSCN55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10000" contrast="30000"/>
          </a:blip>
          <a:srcRect/>
          <a:stretch>
            <a:fillRect/>
          </a:stretch>
        </p:blipFill>
        <p:spPr>
          <a:xfrm>
            <a:off x="727696" y="2371551"/>
            <a:ext cx="4104456" cy="34644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J:\ВСЁ!!!\а-2009-12-13\2-Мастер-классы\Житова М.В.-мастер-классы\Букет из конфет\Житова М.В\DSCN5533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 rot="5400000">
            <a:off x="4555419" y="2913272"/>
            <a:ext cx="4877765" cy="2736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098" name="Picture 2" descr="J:\ВСЁ!!!\а-2009-12-13\2-Мастер-классы\Житова М.В.-мастер-классы\Букет из конфет\Житова М.В\DSCN5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 contrast="20000"/>
          </a:blip>
          <a:srcRect/>
          <a:stretch>
            <a:fillRect/>
          </a:stretch>
        </p:blipFill>
        <p:spPr>
          <a:xfrm>
            <a:off x="539552" y="1268760"/>
            <a:ext cx="3897356" cy="223224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J:\ВСЁ!!!\а-2009-12-13\2-Мастер-классы\Житова М.В.-мастер-классы\Букет из конфет\Житова М.В\DSCN5535.JP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/>
          <a:stretch>
            <a:fillRect/>
          </a:stretch>
        </p:blipFill>
        <p:spPr bwMode="auto">
          <a:xfrm>
            <a:off x="4788024" y="1124744"/>
            <a:ext cx="3756189" cy="2383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J:\ВСЁ!!!\а-2009-12-13\2-Мастер-классы\Житова М.В.-мастер-классы\Букет из конфет\Житова М.В\DSCN5536.JPG"/>
          <p:cNvPicPr>
            <a:picLocks noChangeAspect="1" noChangeArrowheads="1"/>
          </p:cNvPicPr>
          <p:nvPr/>
        </p:nvPicPr>
        <p:blipFill>
          <a:blip r:embed="rId4" cstate="email">
            <a:lum bright="20000"/>
          </a:blip>
          <a:srcRect/>
          <a:stretch>
            <a:fillRect/>
          </a:stretch>
        </p:blipFill>
        <p:spPr bwMode="auto">
          <a:xfrm>
            <a:off x="539552" y="3706745"/>
            <a:ext cx="3888432" cy="2777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J:\ВСЁ!!!\а-2009-12-13\2-Мастер-классы\Житова М.В.-мастер-классы\Букет из конфет\Житова М.В\DSCN5537.JPG"/>
          <p:cNvPicPr>
            <a:picLocks noChangeAspect="1" noChangeArrowheads="1"/>
          </p:cNvPicPr>
          <p:nvPr/>
        </p:nvPicPr>
        <p:blipFill>
          <a:blip r:embed="rId5" cstate="email">
            <a:lum bright="20000"/>
          </a:blip>
          <a:srcRect/>
          <a:stretch>
            <a:fillRect/>
          </a:stretch>
        </p:blipFill>
        <p:spPr bwMode="auto">
          <a:xfrm>
            <a:off x="4788024" y="3679107"/>
            <a:ext cx="3816424" cy="2811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2" name="Picture 2" descr="J:\ВСЁ!!!\а-2009-12-13\2-Мастер-классы\Житова М.В.-мастер-классы\Букет из конфет\Житова М.В\DSCN55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20000"/>
          </a:blip>
          <a:srcRect/>
          <a:stretch>
            <a:fillRect/>
          </a:stretch>
        </p:blipFill>
        <p:spPr>
          <a:xfrm>
            <a:off x="323528" y="1484784"/>
            <a:ext cx="3816424" cy="2736304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J:\ВСЁ!!!\а-2009-12-13\2-Мастер-классы\Житова М.В.-мастер-классы\Букет из конфет\Житова М.В\DSCN5539.JPG"/>
          <p:cNvPicPr>
            <a:picLocks noChangeAspect="1" noChangeArrowheads="1"/>
          </p:cNvPicPr>
          <p:nvPr/>
        </p:nvPicPr>
        <p:blipFill>
          <a:blip r:embed="rId3" cstate="email">
            <a:lum bright="20000"/>
          </a:blip>
          <a:srcRect/>
          <a:stretch>
            <a:fillRect/>
          </a:stretch>
        </p:blipFill>
        <p:spPr bwMode="auto">
          <a:xfrm>
            <a:off x="4499992" y="1484784"/>
            <a:ext cx="419583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J:\ВСЁ!!!\а-2009-12-13\2-Мастер-классы\Житова М.В.-мастер-классы\Букет из конфет\Житова М.В\DSCN5543.JPG"/>
          <p:cNvPicPr>
            <a:picLocks noChangeAspect="1" noChangeArrowheads="1"/>
          </p:cNvPicPr>
          <p:nvPr/>
        </p:nvPicPr>
        <p:blipFill>
          <a:blip r:embed="rId4" cstate="email">
            <a:lum bright="30000" contrast="10000"/>
          </a:blip>
          <a:srcRect/>
          <a:stretch>
            <a:fillRect/>
          </a:stretch>
        </p:blipFill>
        <p:spPr bwMode="auto">
          <a:xfrm>
            <a:off x="2555776" y="4077072"/>
            <a:ext cx="4073671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264</Words>
  <Application>Microsoft Office PowerPoint</Application>
  <PresentationFormat>Экран (4:3)</PresentationFormat>
  <Paragraphs>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Arial</vt:lpstr>
      <vt:lpstr>Тема Office</vt:lpstr>
      <vt:lpstr> «Букет із цукерок»</vt:lpstr>
      <vt:lpstr>Слайд 2</vt:lpstr>
      <vt:lpstr>Слайд 3</vt:lpstr>
      <vt:lpstr>Матеріали</vt:lpstr>
      <vt:lpstr>Приклади квітів з цукерками</vt:lpstr>
      <vt:lpstr>Слайд 6</vt:lpstr>
      <vt:lpstr>Вариант 1 Візьміть аркуш крепірованого папери будь-якого кольору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Букет готовий!</vt:lpstr>
      <vt:lpstr>Варіант 2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Возможно множество вариантов. Удачи!</vt:lpstr>
      <vt:lpstr>Спасибо за внимание</vt:lpstr>
      <vt:lpstr>Использованы материалы: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«Букет из конфет»</dc:title>
  <dc:creator>МАРИНА</dc:creator>
  <cp:lastModifiedBy>User</cp:lastModifiedBy>
  <cp:revision>14</cp:revision>
  <dcterms:created xsi:type="dcterms:W3CDTF">2014-02-16T12:24:31Z</dcterms:created>
  <dcterms:modified xsi:type="dcterms:W3CDTF">2014-03-21T18:41:45Z</dcterms:modified>
</cp:coreProperties>
</file>