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8%D1%81%D0%BB%D0%BE%D1%82%D0%BD%D1%8B%D0%B9_%D0%B4%D0%BE%D0%B6%D0%B4%D1%8C#cite_note-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6" y="-1"/>
            <a:ext cx="9547688" cy="716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chemeClr val="bg1"/>
                </a:solidFill>
              </a:rPr>
              <a:t>Кислотные дожди</a:t>
            </a:r>
            <a:endParaRPr lang="ru-RU" sz="5400" b="1" i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140222"/>
            <a:ext cx="7232848" cy="288032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 все виды метеорологических осадков : дождь, снег, град, туман</a:t>
            </a:r>
            <a:r>
              <a:rPr lang="ru-RU" dirty="0">
                <a:solidFill>
                  <a:schemeClr val="tx1"/>
                </a:solidFill>
              </a:rPr>
              <a:t>, дождь со </a:t>
            </a:r>
            <a:r>
              <a:rPr lang="ru-RU" dirty="0">
                <a:solidFill>
                  <a:schemeClr val="bg1"/>
                </a:solidFill>
              </a:rPr>
              <a:t>снегом, при котором наблюдае</a:t>
            </a:r>
            <a:r>
              <a:rPr lang="ru-RU" dirty="0">
                <a:solidFill>
                  <a:schemeClr val="tx1"/>
                </a:solidFill>
              </a:rPr>
              <a:t>тся </a:t>
            </a:r>
            <a:r>
              <a:rPr lang="ru-RU" dirty="0">
                <a:solidFill>
                  <a:schemeClr val="bg1"/>
                </a:solidFill>
              </a:rPr>
              <a:t>понижение </a:t>
            </a:r>
            <a:r>
              <a:rPr lang="ru-RU" dirty="0" smtClean="0">
                <a:solidFill>
                  <a:schemeClr val="bg1"/>
                </a:solidFill>
              </a:rPr>
              <a:t>водородного показателя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дождевых </a:t>
            </a:r>
            <a:r>
              <a:rPr lang="ru-RU" dirty="0">
                <a:solidFill>
                  <a:schemeClr val="bg1"/>
                </a:solidFill>
              </a:rPr>
              <a:t>осадков из-за загрязнений воздуха </a:t>
            </a:r>
            <a:r>
              <a:rPr lang="ru-RU" dirty="0" smtClean="0">
                <a:solidFill>
                  <a:schemeClr val="tx1"/>
                </a:solidFill>
              </a:rPr>
              <a:t>кислотным </a:t>
            </a:r>
            <a:r>
              <a:rPr lang="ru-RU" dirty="0">
                <a:solidFill>
                  <a:schemeClr val="bg1"/>
                </a:solidFill>
              </a:rPr>
              <a:t>оксидами обычно : оксидами серы,</a:t>
            </a:r>
            <a:r>
              <a:rPr lang="ru-RU" dirty="0">
                <a:solidFill>
                  <a:schemeClr val="tx1"/>
                </a:solidFill>
              </a:rPr>
              <a:t> оксидами </a:t>
            </a:r>
            <a:r>
              <a:rPr lang="ru-RU" dirty="0">
                <a:solidFill>
                  <a:schemeClr val="bg1"/>
                </a:solidFill>
              </a:rPr>
              <a:t>азота</a:t>
            </a:r>
            <a:r>
              <a:rPr lang="ru-RU" baseline="30000" dirty="0">
                <a:solidFill>
                  <a:schemeClr val="bg1"/>
                </a:solidFill>
                <a:hlinkClick r:id="rId3"/>
              </a:rPr>
              <a:t>[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1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Сохраним Землю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5" y="-11136"/>
            <a:ext cx="9534017" cy="71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Основная причина выпадения кислотных дождей</a:t>
            </a:r>
            <a:endParaRPr lang="ru-RU" i="1" u="sng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7" y="1556792"/>
            <a:ext cx="8678647" cy="4464496"/>
          </a:xfrm>
        </p:spPr>
      </p:pic>
    </p:spTree>
    <p:extLst>
      <p:ext uri="{BB962C8B-B14F-4D97-AF65-F5344CB8AC3E}">
        <p14:creationId xmlns:p14="http://schemas.microsoft.com/office/powerpoint/2010/main" val="242899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89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96" y="8889"/>
            <a:ext cx="5158740" cy="578358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" y="2900679"/>
            <a:ext cx="5643548" cy="4040780"/>
          </a:xfrm>
        </p:spPr>
      </p:pic>
    </p:spTree>
    <p:extLst>
      <p:ext uri="{BB962C8B-B14F-4D97-AF65-F5344CB8AC3E}">
        <p14:creationId xmlns:p14="http://schemas.microsoft.com/office/powerpoint/2010/main" val="284851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8" y="0"/>
            <a:ext cx="9544930" cy="715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7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99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844824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Подкисление природной среды отрицательно отражается на состоянии экосистем.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998222"/>
            <a:ext cx="3995936" cy="2996952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005" y="3221596"/>
            <a:ext cx="4656517" cy="3492388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4608512" cy="3456384"/>
          </a:xfrm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8908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536" cy="704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Кислотные дожди разрушают облицовочные материалы (мрамор, известняки др.)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" y="2072732"/>
            <a:ext cx="4032448" cy="47857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2564904"/>
            <a:ext cx="5833198" cy="41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37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40" y="-1"/>
            <a:ext cx="9424775" cy="706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Устойчивость растений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84784"/>
            <a:ext cx="7930880" cy="4680520"/>
          </a:xfrm>
        </p:spPr>
      </p:pic>
    </p:spTree>
    <p:extLst>
      <p:ext uri="{BB962C8B-B14F-4D97-AF65-F5344CB8AC3E}">
        <p14:creationId xmlns:p14="http://schemas.microsoft.com/office/powerpoint/2010/main" val="86997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XC\Desktop\Internet Explorer\дожди\green_rain_wallpaper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48" y="0"/>
            <a:ext cx="9412784" cy="70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>
                <a:solidFill>
                  <a:schemeClr val="bg1"/>
                </a:solidFill>
              </a:rPr>
              <a:t>сигнал тревоги прозвучал больше ста лет назад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8" y="1420112"/>
            <a:ext cx="4248472" cy="24074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" y="3789040"/>
            <a:ext cx="4085613" cy="3068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74" y="1941680"/>
            <a:ext cx="5738393" cy="36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4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8" y="-10208"/>
            <a:ext cx="9540552" cy="71554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>
                <a:solidFill>
                  <a:schemeClr val="bg1"/>
                </a:solidFill>
              </a:rPr>
              <a:t>Методы борьбы</a:t>
            </a:r>
            <a:endParaRPr lang="ru-RU" b="1" i="1" u="sng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208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Для борьбы с кислотными дождями необходимо направить усилия на сокращения выбросов кислотообразующих веществ угольными электростанциями. А для этого </a:t>
            </a:r>
            <a:r>
              <a:rPr lang="ru-RU" sz="2800" dirty="0" smtClean="0">
                <a:solidFill>
                  <a:schemeClr val="bg1"/>
                </a:solidFill>
              </a:rPr>
              <a:t>необходимо</a:t>
            </a:r>
            <a:r>
              <a:rPr lang="ru-RU" sz="2800" dirty="0">
                <a:solidFill>
                  <a:schemeClr val="bg1"/>
                </a:solidFill>
              </a:rPr>
              <a:t>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</a:rPr>
              <a:t>использование </a:t>
            </a:r>
            <a:r>
              <a:rPr lang="ru-RU" sz="2800" dirty="0" err="1">
                <a:solidFill>
                  <a:schemeClr val="bg1"/>
                </a:solidFill>
              </a:rPr>
              <a:t>низкосернистого</a:t>
            </a:r>
            <a:r>
              <a:rPr lang="ru-RU" sz="2800" dirty="0">
                <a:solidFill>
                  <a:schemeClr val="bg1"/>
                </a:solidFill>
              </a:rPr>
              <a:t> угля или его очистка от серы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установка фильтров для очистки газообразных продуктов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</a:rPr>
              <a:t>применение альтернативных источников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23992598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Кислотные дожди</vt:lpstr>
      <vt:lpstr>Основная причина выпадения кислотных дождей</vt:lpstr>
      <vt:lpstr>Презентация PowerPoint</vt:lpstr>
      <vt:lpstr>Презентация PowerPoint</vt:lpstr>
      <vt:lpstr>Подкисление природной среды отрицательно отражается на состоянии экосистем.</vt:lpstr>
      <vt:lpstr>Кислотные дожди разрушают облицовочные материалы (мрамор, известняки др.)</vt:lpstr>
      <vt:lpstr>Устойчивость растений</vt:lpstr>
      <vt:lpstr>сигнал тревоги прозвучал больше ста лет назад</vt:lpstr>
      <vt:lpstr>Методы борьбы</vt:lpstr>
      <vt:lpstr>Сохраним Землю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Кислотные дожди</dc:title>
  <dc:creator>ZXC</dc:creator>
  <cp:lastModifiedBy>ZXC</cp:lastModifiedBy>
  <cp:revision>3</cp:revision>
  <dcterms:created xsi:type="dcterms:W3CDTF">2014-04-01T17:31:57Z</dcterms:created>
  <dcterms:modified xsi:type="dcterms:W3CDTF">2014-04-01T18:00:05Z</dcterms:modified>
</cp:coreProperties>
</file>