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9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2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0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1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6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882D220-3496-4E15-837D-69965B522122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B83C62B-9685-4403-9607-360B568F1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2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/>
              <a:t>М. </a:t>
            </a:r>
            <a:r>
              <a:rPr lang="ru-RU" sz="8000" dirty="0" err="1"/>
              <a:t>Коцюбинський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(5  </a:t>
            </a:r>
            <a:r>
              <a:rPr lang="ru-RU" dirty="0" err="1"/>
              <a:t>вересня</a:t>
            </a:r>
            <a:r>
              <a:rPr lang="ru-RU" dirty="0"/>
              <a:t> 1864, </a:t>
            </a:r>
            <a:r>
              <a:rPr lang="ru-RU" dirty="0" err="1"/>
              <a:t>Вінниця</a:t>
            </a:r>
            <a:r>
              <a:rPr lang="ru-RU" dirty="0"/>
              <a:t> — </a:t>
            </a:r>
            <a:r>
              <a:rPr lang="ru-RU" dirty="0" smtClean="0"/>
              <a:t>12  </a:t>
            </a:r>
            <a:r>
              <a:rPr lang="ru-RU" dirty="0" err="1"/>
              <a:t>квітня</a:t>
            </a:r>
            <a:r>
              <a:rPr lang="ru-RU" dirty="0"/>
              <a:t> 1913) —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,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, голова </a:t>
            </a:r>
            <a:r>
              <a:rPr lang="ru-RU" dirty="0" err="1"/>
              <a:t>Просвіти</a:t>
            </a:r>
            <a:r>
              <a:rPr lang="ru-RU" dirty="0"/>
              <a:t> в </a:t>
            </a:r>
            <a:r>
              <a:rPr lang="ru-RU" dirty="0" err="1"/>
              <a:t>Чернігові</a:t>
            </a:r>
            <a:r>
              <a:rPr lang="ru-RU" dirty="0"/>
              <a:t>, один з </a:t>
            </a:r>
            <a:r>
              <a:rPr lang="ru-RU" dirty="0" err="1"/>
              <a:t>організаторів</a:t>
            </a:r>
            <a:r>
              <a:rPr lang="ru-RU" dirty="0"/>
              <a:t> Братства </a:t>
            </a:r>
            <a:r>
              <a:rPr lang="ru-RU" dirty="0" err="1"/>
              <a:t>тарасівців</a:t>
            </a:r>
            <a:r>
              <a:rPr lang="ru-RU" dirty="0"/>
              <a:t>.</a:t>
            </a:r>
          </a:p>
        </p:txBody>
      </p:sp>
      <p:pic>
        <p:nvPicPr>
          <p:cNvPr id="5" name="Klod_Debyuss_Bergamas_ka_syu_ta_-_M_syachne_syayvo__muzofon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665" y="18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іографія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14" y="1839817"/>
            <a:ext cx="6433851" cy="466013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Михайло </a:t>
            </a:r>
            <a:r>
              <a:rPr lang="ru-RU" dirty="0" err="1"/>
              <a:t>Коцюбинський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17 </a:t>
            </a:r>
            <a:r>
              <a:rPr lang="ru-RU" dirty="0" err="1"/>
              <a:t>вересня</a:t>
            </a:r>
            <a:r>
              <a:rPr lang="ru-RU" dirty="0"/>
              <a:t> 1864 у </a:t>
            </a:r>
            <a:r>
              <a:rPr lang="ru-RU" dirty="0" err="1"/>
              <a:t>Вінниці</a:t>
            </a:r>
            <a:r>
              <a:rPr lang="ru-RU" dirty="0"/>
              <a:t>.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дрібним</a:t>
            </a:r>
            <a:r>
              <a:rPr lang="ru-RU" dirty="0"/>
              <a:t> </a:t>
            </a:r>
            <a:r>
              <a:rPr lang="ru-RU" dirty="0" err="1" smtClean="0"/>
              <a:t>службовцем</a:t>
            </a:r>
            <a:r>
              <a:rPr lang="ru-RU" dirty="0" smtClean="0"/>
              <a:t>.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Гликерія</a:t>
            </a:r>
            <a:r>
              <a:rPr lang="ru-RU" dirty="0"/>
              <a:t> </a:t>
            </a:r>
            <a:r>
              <a:rPr lang="ru-RU" dirty="0" err="1"/>
              <a:t>Максимівна</a:t>
            </a:r>
            <a:r>
              <a:rPr lang="ru-RU" dirty="0"/>
              <a:t> Абаз, </a:t>
            </a:r>
            <a:r>
              <a:rPr lang="ru-RU" dirty="0" err="1"/>
              <a:t>дуже</a:t>
            </a:r>
            <a:r>
              <a:rPr lang="ru-RU" dirty="0"/>
              <a:t> любила </a:t>
            </a:r>
            <a:r>
              <a:rPr lang="ru-RU" dirty="0" err="1"/>
              <a:t>сина</a:t>
            </a:r>
            <a:r>
              <a:rPr lang="ru-RU" dirty="0"/>
              <a:t>, </a:t>
            </a:r>
            <a:r>
              <a:rPr lang="ru-RU" dirty="0" err="1"/>
              <a:t>вкладала</a:t>
            </a:r>
            <a:r>
              <a:rPr lang="ru-RU" dirty="0"/>
              <a:t> в </a:t>
            </a:r>
            <a:r>
              <a:rPr lang="ru-RU" dirty="0" err="1"/>
              <a:t>нього</a:t>
            </a:r>
            <a:r>
              <a:rPr lang="ru-RU" dirty="0"/>
              <a:t> всю душу.</a:t>
            </a:r>
          </a:p>
          <a:p>
            <a:r>
              <a:rPr lang="ru-RU" dirty="0" err="1"/>
              <a:t>Мабуть</a:t>
            </a:r>
            <a:r>
              <a:rPr lang="ru-RU" dirty="0"/>
              <a:t>, не </a:t>
            </a:r>
            <a:r>
              <a:rPr lang="ru-RU" dirty="0" err="1"/>
              <a:t>від</a:t>
            </a:r>
            <a:r>
              <a:rPr lang="ru-RU" dirty="0"/>
              <a:t> добра </a:t>
            </a:r>
            <a:r>
              <a:rPr lang="ru-RU" dirty="0" err="1"/>
              <a:t>Коцюбинські</a:t>
            </a:r>
            <a:r>
              <a:rPr lang="ru-RU" dirty="0"/>
              <a:t> </a:t>
            </a:r>
            <a:r>
              <a:rPr lang="ru-RU" dirty="0" err="1"/>
              <a:t>залишили</a:t>
            </a:r>
            <a:r>
              <a:rPr lang="ru-RU" dirty="0"/>
              <a:t> </a:t>
            </a:r>
            <a:r>
              <a:rPr lang="ru-RU" dirty="0" err="1"/>
              <a:t>Вінницю</a:t>
            </a:r>
            <a:r>
              <a:rPr lang="ru-RU" dirty="0"/>
              <a:t>, і </a:t>
            </a:r>
            <a:r>
              <a:rPr lang="ru-RU" dirty="0" err="1"/>
              <a:t>переїхали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у село, </a:t>
            </a:r>
            <a:r>
              <a:rPr lang="ru-RU" dirty="0" err="1"/>
              <a:t>згодом</a:t>
            </a:r>
            <a:r>
              <a:rPr lang="ru-RU" dirty="0"/>
              <a:t> — у </a:t>
            </a:r>
            <a:r>
              <a:rPr lang="ru-RU" dirty="0" err="1"/>
              <a:t>містечко</a:t>
            </a:r>
            <a:r>
              <a:rPr lang="ru-RU" dirty="0"/>
              <a:t> Бар. Тут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віддали</a:t>
            </a:r>
            <a:r>
              <a:rPr lang="ru-RU" dirty="0"/>
              <a:t> до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старанним</a:t>
            </a:r>
            <a:r>
              <a:rPr lang="ru-RU" dirty="0"/>
              <a:t> </a:t>
            </a:r>
            <a:r>
              <a:rPr lang="ru-RU" dirty="0" err="1"/>
              <a:t>учнем</a:t>
            </a:r>
            <a:r>
              <a:rPr lang="ru-RU" dirty="0"/>
              <a:t>.</a:t>
            </a:r>
          </a:p>
          <a:p>
            <a:r>
              <a:rPr lang="ru-RU" dirty="0" err="1"/>
              <a:t>Потім</a:t>
            </a:r>
            <a:r>
              <a:rPr lang="ru-RU" dirty="0"/>
              <a:t> — </a:t>
            </a:r>
            <a:r>
              <a:rPr lang="ru-RU" dirty="0" err="1"/>
              <a:t>навчався</a:t>
            </a:r>
            <a:r>
              <a:rPr lang="ru-RU" dirty="0"/>
              <a:t> в духовному </a:t>
            </a:r>
            <a:r>
              <a:rPr lang="ru-RU" dirty="0" err="1"/>
              <a:t>училищі</a:t>
            </a:r>
            <a:r>
              <a:rPr lang="ru-RU" dirty="0"/>
              <a:t> у </a:t>
            </a:r>
            <a:r>
              <a:rPr lang="ru-RU" dirty="0" err="1" smtClean="0"/>
              <a:t>Шаргороді</a:t>
            </a:r>
            <a:r>
              <a:rPr lang="ru-RU" dirty="0" smtClean="0"/>
              <a:t>. </a:t>
            </a:r>
            <a:r>
              <a:rPr lang="ru-RU" dirty="0"/>
              <a:t>Тут </a:t>
            </a:r>
            <a:r>
              <a:rPr lang="ru-RU" dirty="0" err="1"/>
              <a:t>сталася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, про яку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згадував</a:t>
            </a:r>
            <a:r>
              <a:rPr lang="ru-RU" dirty="0"/>
              <a:t> з </a:t>
            </a:r>
            <a:r>
              <a:rPr lang="ru-RU" dirty="0" err="1"/>
              <a:t>деяким</a:t>
            </a:r>
            <a:r>
              <a:rPr lang="ru-RU" dirty="0"/>
              <a:t> </a:t>
            </a:r>
            <a:r>
              <a:rPr lang="ru-RU" dirty="0" err="1"/>
              <a:t>гумором</a:t>
            </a:r>
            <a:r>
              <a:rPr lang="ru-RU" dirty="0"/>
              <a:t>. 12-літнім </a:t>
            </a:r>
            <a:r>
              <a:rPr lang="ru-RU" dirty="0" err="1"/>
              <a:t>підлітком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закохався</a:t>
            </a:r>
            <a:r>
              <a:rPr lang="ru-RU" dirty="0"/>
              <a:t> у 16-річну </a:t>
            </a:r>
            <a:r>
              <a:rPr lang="ru-RU" dirty="0" err="1"/>
              <a:t>дівчину</a:t>
            </a:r>
            <a:r>
              <a:rPr lang="ru-RU" dirty="0"/>
              <a:t>, а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вирішив</a:t>
            </a:r>
            <a:r>
              <a:rPr lang="ru-RU" dirty="0"/>
              <a:t> стати «великою </a:t>
            </a:r>
            <a:r>
              <a:rPr lang="ru-RU" dirty="0" err="1"/>
              <a:t>людиною</a:t>
            </a:r>
            <a:r>
              <a:rPr lang="ru-RU" dirty="0"/>
              <a:t>» і </a:t>
            </a:r>
            <a:r>
              <a:rPr lang="ru-RU" dirty="0" err="1"/>
              <a:t>накинувся</a:t>
            </a:r>
            <a:r>
              <a:rPr lang="ru-RU" dirty="0"/>
              <a:t> на книжки. Твори Т. </a:t>
            </a:r>
            <a:r>
              <a:rPr lang="ru-RU" dirty="0" err="1"/>
              <a:t>Шевченка</a:t>
            </a:r>
            <a:r>
              <a:rPr lang="ru-RU" dirty="0"/>
              <a:t>, Марка </a:t>
            </a:r>
            <a:r>
              <a:rPr lang="ru-RU" dirty="0" err="1"/>
              <a:t>Вовчка</a:t>
            </a:r>
            <a:r>
              <a:rPr lang="ru-RU" dirty="0"/>
              <a:t> справили на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 сам </a:t>
            </a:r>
            <a:r>
              <a:rPr lang="ru-RU" dirty="0" err="1"/>
              <a:t>захотів</a:t>
            </a:r>
            <a:r>
              <a:rPr lang="ru-RU" dirty="0"/>
              <a:t> стати </a:t>
            </a:r>
            <a:r>
              <a:rPr lang="ru-RU" dirty="0" err="1"/>
              <a:t>письменником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Шаргородської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 у 1880 Михайло </a:t>
            </a:r>
            <a:r>
              <a:rPr lang="ru-RU" dirty="0" err="1"/>
              <a:t>Коцюбинський</a:t>
            </a:r>
            <a:r>
              <a:rPr lang="ru-RU" dirty="0"/>
              <a:t> </a:t>
            </a:r>
            <a:r>
              <a:rPr lang="ru-RU" dirty="0" err="1"/>
              <a:t>поїхав</a:t>
            </a:r>
            <a:r>
              <a:rPr lang="ru-RU" dirty="0"/>
              <a:t> до </a:t>
            </a:r>
            <a:r>
              <a:rPr lang="ru-RU" dirty="0" err="1"/>
              <a:t>Кам'янця-Подільського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, але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мрія</a:t>
            </a:r>
            <a:r>
              <a:rPr lang="ru-RU" dirty="0"/>
              <a:t> не </a:t>
            </a:r>
            <a:r>
              <a:rPr lang="ru-RU" dirty="0" err="1"/>
              <a:t>здійснилася</a:t>
            </a:r>
            <a:r>
              <a:rPr lang="ru-RU" dirty="0"/>
              <a:t>. 1881 родина </a:t>
            </a:r>
            <a:r>
              <a:rPr lang="ru-RU" dirty="0" err="1"/>
              <a:t>Коцюбинських</a:t>
            </a:r>
            <a:r>
              <a:rPr lang="ru-RU" dirty="0"/>
              <a:t>, яка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переїздила</a:t>
            </a:r>
            <a:r>
              <a:rPr lang="ru-RU" dirty="0"/>
              <a:t> з </a:t>
            </a:r>
            <a:r>
              <a:rPr lang="ru-RU" dirty="0" err="1"/>
              <a:t>місця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повернулася</a:t>
            </a:r>
            <a:r>
              <a:rPr lang="ru-RU" dirty="0"/>
              <a:t> у </a:t>
            </a:r>
            <a:r>
              <a:rPr lang="ru-RU" dirty="0" err="1"/>
              <a:t>Вінницю</a:t>
            </a:r>
            <a:r>
              <a:rPr lang="ru-RU" dirty="0"/>
              <a:t>. Через </a:t>
            </a:r>
            <a:r>
              <a:rPr lang="ru-RU" dirty="0" err="1"/>
              <a:t>тяжке</a:t>
            </a:r>
            <a:r>
              <a:rPr lang="ru-RU" dirty="0"/>
              <a:t> </a:t>
            </a:r>
            <a:r>
              <a:rPr lang="ru-RU" dirty="0" err="1"/>
              <a:t>матеріальне</a:t>
            </a:r>
            <a:r>
              <a:rPr lang="ru-RU" dirty="0"/>
              <a:t> становище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юнакові</a:t>
            </a:r>
            <a:r>
              <a:rPr lang="ru-RU" dirty="0"/>
              <a:t> не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: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осліпла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(1886 року) помер </a:t>
            </a:r>
            <a:r>
              <a:rPr lang="ru-RU" dirty="0" err="1"/>
              <a:t>батько</a:t>
            </a:r>
            <a:r>
              <a:rPr lang="ru-RU" dirty="0"/>
              <a:t>.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родину (4 </a:t>
            </a:r>
            <a:r>
              <a:rPr lang="ru-RU" dirty="0" err="1"/>
              <a:t>чоловік</a:t>
            </a:r>
            <a:r>
              <a:rPr lang="ru-RU" dirty="0"/>
              <a:t>) </a:t>
            </a:r>
            <a:r>
              <a:rPr lang="ru-RU" dirty="0" err="1"/>
              <a:t>лягла</a:t>
            </a:r>
            <a:r>
              <a:rPr lang="ru-RU" dirty="0"/>
              <a:t> на </a:t>
            </a:r>
            <a:r>
              <a:rPr lang="ru-RU" dirty="0" err="1"/>
              <a:t>плечі</a:t>
            </a:r>
            <a:r>
              <a:rPr lang="ru-RU" dirty="0"/>
              <a:t> </a:t>
            </a:r>
            <a:r>
              <a:rPr lang="ru-RU" dirty="0" err="1"/>
              <a:t>Михайла</a:t>
            </a:r>
            <a:r>
              <a:rPr lang="ru-RU" dirty="0"/>
              <a:t>. У 1886–1889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приватні</a:t>
            </a:r>
            <a:r>
              <a:rPr lang="ru-RU" dirty="0"/>
              <a:t> уроки і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, а 1891-го, </a:t>
            </a:r>
            <a:r>
              <a:rPr lang="ru-RU" dirty="0" err="1"/>
              <a:t>склавши</a:t>
            </a:r>
            <a:r>
              <a:rPr lang="ru-RU" dirty="0"/>
              <a:t> </a:t>
            </a:r>
            <a:r>
              <a:rPr lang="ru-RU" dirty="0" err="1"/>
              <a:t>іспит</a:t>
            </a:r>
            <a:r>
              <a:rPr lang="ru-RU" dirty="0"/>
              <a:t> </a:t>
            </a:r>
            <a:r>
              <a:rPr lang="ru-RU" dirty="0" err="1"/>
              <a:t>екстерном</a:t>
            </a:r>
            <a:r>
              <a:rPr lang="ru-RU" dirty="0"/>
              <a:t> при </a:t>
            </a:r>
            <a:r>
              <a:rPr lang="ru-RU" dirty="0" err="1" smtClean="0"/>
              <a:t>Вінницькому</a:t>
            </a:r>
            <a:r>
              <a:rPr lang="ru-RU" dirty="0" smtClean="0"/>
              <a:t> </a:t>
            </a:r>
            <a:r>
              <a:rPr lang="ru-RU" dirty="0" err="1"/>
              <a:t>училищі</a:t>
            </a:r>
            <a:r>
              <a:rPr lang="ru-RU" dirty="0"/>
              <a:t> на народного учителя, </a:t>
            </a:r>
            <a:r>
              <a:rPr lang="ru-RU" dirty="0" err="1"/>
              <a:t>працює</a:t>
            </a:r>
            <a:r>
              <a:rPr lang="ru-RU" dirty="0"/>
              <a:t> репетитором.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39" y="1994053"/>
            <a:ext cx="3545034" cy="36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231" y="550844"/>
            <a:ext cx="10576193" cy="53872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ці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роки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майбутній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письменник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займає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активну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громадянську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позицію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Відтоді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Подільське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жандармське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взяло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облік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квартирі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зроблено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обшуків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а за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Михайлом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установлено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таємний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нагляд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Літературна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кар'єра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Михайла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почалася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повного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провалу. У 1884 р.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написав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оповідання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Андрій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Соловко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Вченіє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світ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невченіє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тьма».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Цю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першу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спробу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молодого автора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оцінено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вельми скептично. Один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критиків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радив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початківцеві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залишити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цю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справу.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присуд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критиків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спинив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творчого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запалу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пише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далі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але твори до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друку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подає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почав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друкуватися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1890 р.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львівський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дитячий журнал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Дзвінок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опублікував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вірш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«Наша хатка».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Важливу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роль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формуванні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світогляду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М.Коцюбинського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відіграла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поїздка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Львова.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Тут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знайомиться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 І. Я. Франком,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налагоджує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контакти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редакціями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журналів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«Правда», «Зоря»,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Дзвінок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 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исьменник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працював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Криму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запалював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творчу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уяву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чутливого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екзотики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Михайло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Михайлович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переїхав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Чернігів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прикипівши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душею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придеснянського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куточка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займав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посаду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діловода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земській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управі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тимчасово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завідував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столом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народної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освіти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вересні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1900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влаштувався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статистичного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бюро, де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працював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 1911.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Чернігові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зустрів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Віру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Устимівну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Дейшу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закохався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і вона стала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дружиною.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Тут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виросли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діти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Юрій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Оксана,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Ірина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Роман.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Щотижня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будинку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письменника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збиралась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відомі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майбутньому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письменники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поети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як Василь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Блакитний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Микола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Вороний,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Павло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Тичина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почав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мандрувати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об'їздив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всю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Європу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На жаль,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лише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потяг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душі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а й потреба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лікуватися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74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867" y="361244"/>
            <a:ext cx="5903922" cy="55089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того ж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постійна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зажура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долею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коханої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жінки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Олександри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Іванівни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Аплаксіної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(1880–1973),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молодшої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 16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Щоденні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зустрічі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радували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пригнічували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Вихід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один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розлука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адже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ж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сім'я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діти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У 1907 р. з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анонімного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листа дружина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дізналася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стосунки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чоловіка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Аплаксіною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примусила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слово не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кидати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родину.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1911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р.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Товариство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прихильників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науки і штуки»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призначило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М.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довічну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стипендію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розмірі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2000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крб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рік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міг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звільнитись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служби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письменник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почував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себе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дедалі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гірше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мучили астма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туберкульоз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Час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відлічував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полум'яного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лікарні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дізнається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про смерть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найкращого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друга, композитора М. В.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Лисенка.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Звістка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про те,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десь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селі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голоду й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хвороби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замучений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глитаями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загинув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талант,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співець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горя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селянських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гірких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сліз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Архип Тесленко, мучиться хворобою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Іван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Франко, а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південних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краях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трагічно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гине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не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силі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перемогти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недугу,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мужнє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серце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Лесі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Українки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так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глибоко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вразила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Чернігівській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духовній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семінарії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суботи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 у М. М.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часто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відвідував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молодий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Павло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Тичина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Михайло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порадив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Михайлові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Грушевському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журналі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Літературно-науковий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вісник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вмістити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вірші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Павла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Тичини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(1912 р.).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Навесні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1913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Михайла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Михайловича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не стало.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Поховали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письменника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Болдиній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горі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Чернігові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улюбленому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місці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щоденних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прогулянок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58" y="1038577"/>
            <a:ext cx="5649309" cy="461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54126"/>
            <a:ext cx="4383501" cy="111281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Творчість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84734"/>
            <a:ext cx="10058400" cy="46491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залишається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одним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найоригінальніших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прозаїків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М.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одним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із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перших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українській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усвідомив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потребу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реформаторства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напрямі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модерної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європейської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прози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творчість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предметом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суперечок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критиків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Знав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дев'ять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іноземних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грецька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кримська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циганська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називали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Сонцепоклонником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Соняхом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над усе любив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сонце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квіти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дітей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відомих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весь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творах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оспівував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цвіт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яблуні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жайворонкову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пісню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дитячі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очі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малював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словом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людську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біду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красу.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почав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пробувати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сили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рано,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брався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поезію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переклади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нариси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та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головним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полем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письменницької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діяльності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справжнім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покликанням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художня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проза.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Друкуватися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почав у 1890 р. —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львівський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дитячий журнал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Дзвінок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опублікував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вірш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«Наша хатка».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ж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побував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Львові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встановивши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творчі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контакти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місцевими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літераторами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видавцями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зокрема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Франком.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Поїздка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поклала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початок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постійному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співробітництву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західноукраїнських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виданнях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На початку 1891 р.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їде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с.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Лопатинці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Вінниччині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поєднує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роботу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домашнього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вчителя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родині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місцевого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службовця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(бухгалтера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цукрозаводу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поглибленим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вивченням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села,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народної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культури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розпочинає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серйозну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працю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За один 1891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з-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пера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виходять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оповідання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Харитя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Ялинка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П'ятизлотник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повість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віру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віршована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казка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Завидющий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брат». Твори привернули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увагу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громадськості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засвідчили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прозу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прийшов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талановитий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письменник.Роки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перебування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урядовій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службі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Молдавії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дали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життєвий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матеріал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багатьох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творів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0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5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4" y="253388"/>
            <a:ext cx="10895681" cy="57397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Залишивши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роботу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комісії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безуспішної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спроби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влаштуватися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роботу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Чернігові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де жила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сім'я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їде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 Житомира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займає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посади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редакції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місцевої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газети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«Волынь». На початку 1898 р.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нарешті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дістає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роботу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чернігівському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земстві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Важливим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моментом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світоглядно-письменницької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еволюції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оповідання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Лялечка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(1901). У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Лялечці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постає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визначним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майстром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психологічного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аналізу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Зосередження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уваги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психологічних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колізіях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визначальною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рисою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творчості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Дещо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окремо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доробку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стоять твори на теми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минулого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народу — «На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крилах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пісні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(1895) і «Дорогою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ціною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(1901).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Їх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єднає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романтично-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піднесена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героїчна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тональність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поїздок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острів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Капрі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письменник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часто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зустрічався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Горьким,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взимку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1911 — 1912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рр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жив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написав там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винні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та «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Подарунок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іменини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Художні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нариси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«Хвала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!» й «На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острові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написані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влітку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1912 р., —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останні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твори М.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Пафосом торжества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над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смертю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пройнятий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нарис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«Хвала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!». Лейтмотивом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нарису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острові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ідея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безперервності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вічності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людського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буття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побував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багатьох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екзотичних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місцях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Бессарабії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Гуцульщині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листи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переповнені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враженнями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країв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Коцюбинський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вражав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своїх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сучасників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знанням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природничих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наук.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проникав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таємниці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природи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наукову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власні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спостереження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допомагало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глибше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по-філософськи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сприймати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навколишній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краще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збагнути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точніше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відтворити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органічному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усім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світом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Природа і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зливаються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одне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ціле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стоять в одному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поетично-філософському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ряду.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Мовна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практика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один з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яскравих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прикладів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широкого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підходу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Не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заперечуючи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ваги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стилів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літературної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слів-новотворів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оригінальних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виразів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конструкцій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головним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джерелом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збагачення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літератури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вважав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загальнонародну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розмову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Творчість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Коцюбинського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служить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художнім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прикладом уже не одному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поколінню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українських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письменників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5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5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5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509" y="1564285"/>
            <a:ext cx="10475829" cy="3580592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Дякую за увагу!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29725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439" y="2467668"/>
            <a:ext cx="10058400" cy="1609344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Да пішов ти!!!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9854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102</TotalTime>
  <Words>1456</Words>
  <Application>Microsoft Office PowerPoint</Application>
  <PresentationFormat>Широкоэкранный</PresentationFormat>
  <Paragraphs>26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Cambria</vt:lpstr>
      <vt:lpstr>Rockwell</vt:lpstr>
      <vt:lpstr>Rockwell Condensed</vt:lpstr>
      <vt:lpstr>Wingdings</vt:lpstr>
      <vt:lpstr>Дерево</vt:lpstr>
      <vt:lpstr>М. Коцюбинський</vt:lpstr>
      <vt:lpstr>біографія</vt:lpstr>
      <vt:lpstr>Презентация PowerPoint</vt:lpstr>
      <vt:lpstr>Презентация PowerPoint</vt:lpstr>
      <vt:lpstr>Творчість</vt:lpstr>
      <vt:lpstr>Презентация PowerPoint</vt:lpstr>
      <vt:lpstr>Дякую за увагу!</vt:lpstr>
      <vt:lpstr>Да пішов ти!!!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Коцюбинський</dc:title>
  <dc:creator>Пользователь Windows</dc:creator>
  <cp:lastModifiedBy>Пользователь Windows</cp:lastModifiedBy>
  <cp:revision>10</cp:revision>
  <dcterms:created xsi:type="dcterms:W3CDTF">2014-03-11T19:43:40Z</dcterms:created>
  <dcterms:modified xsi:type="dcterms:W3CDTF">2014-03-12T08:59:00Z</dcterms:modified>
</cp:coreProperties>
</file>