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9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C061340-B9BA-4B40-B80D-97BB9F3DE91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772C6E-FDB3-4C42-81A8-B8A532A26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340-B9BA-4B40-B80D-97BB9F3DE91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2C6E-FDB3-4C42-81A8-B8A532A26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C061340-B9BA-4B40-B80D-97BB9F3DE91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2772C6E-FDB3-4C42-81A8-B8A532A26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340-B9BA-4B40-B80D-97BB9F3DE91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72C6E-FDB3-4C42-81A8-B8A532A26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340-B9BA-4B40-B80D-97BB9F3DE91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2772C6E-FDB3-4C42-81A8-B8A532A26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061340-B9BA-4B40-B80D-97BB9F3DE91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772C6E-FDB3-4C42-81A8-B8A532A26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061340-B9BA-4B40-B80D-97BB9F3DE91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772C6E-FDB3-4C42-81A8-B8A532A26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340-B9BA-4B40-B80D-97BB9F3DE91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72C6E-FDB3-4C42-81A8-B8A532A26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340-B9BA-4B40-B80D-97BB9F3DE91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772C6E-FDB3-4C42-81A8-B8A532A26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340-B9BA-4B40-B80D-97BB9F3DE91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72C6E-FDB3-4C42-81A8-B8A532A26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C061340-B9BA-4B40-B80D-97BB9F3DE91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2772C6E-FDB3-4C42-81A8-B8A532A26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061340-B9BA-4B40-B80D-97BB9F3DE91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772C6E-FDB3-4C42-81A8-B8A532A26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Downloads\fad3a000f9b6535ef8f408047444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Антоніо</a:t>
            </a:r>
            <a:r>
              <a:rPr lang="uk-UA" sz="6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60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Гауді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rgbClr val="CD49D7"/>
                </a:solidFill>
              </a:rPr>
              <a:t>Підготувала учениця 2 курсу </a:t>
            </a:r>
            <a:br>
              <a:rPr lang="uk-UA" dirty="0" smtClean="0">
                <a:solidFill>
                  <a:srgbClr val="CD49D7"/>
                </a:solidFill>
              </a:rPr>
            </a:br>
            <a:r>
              <a:rPr lang="uk-UA" dirty="0" smtClean="0">
                <a:solidFill>
                  <a:srgbClr val="CD49D7"/>
                </a:solidFill>
              </a:rPr>
              <a:t>фізико-математичного класу Доля  Вікторія</a:t>
            </a:r>
            <a:endParaRPr lang="ru-RU" dirty="0">
              <a:solidFill>
                <a:srgbClr val="CD49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67728" cy="1571636"/>
          </a:xfrm>
        </p:spPr>
        <p:txBody>
          <a:bodyPr>
            <a:normAutofit/>
          </a:bodyPr>
          <a:lstStyle/>
          <a:p>
            <a:r>
              <a:rPr lang="vi-VN" sz="2800" b="1" dirty="0" smtClean="0"/>
              <a:t>Анто́ні Ґауді́-і-Курне́т</a:t>
            </a:r>
            <a:r>
              <a:rPr lang="vi-VN" sz="2800" dirty="0" smtClean="0"/>
              <a:t> (повне прізвище та ім'я — </a:t>
            </a:r>
            <a:r>
              <a:rPr lang="vi-VN" sz="2800" b="1" dirty="0" smtClean="0"/>
              <a:t>Анто́ні-Пла́сід-Ґільє́м Ґауді́-і-Курне́т</a:t>
            </a:r>
            <a:r>
              <a:rPr lang="vi-VN" sz="2800" dirty="0" smtClean="0"/>
              <a:t>,</a:t>
            </a:r>
            <a:r>
              <a:rPr lang="uk-UA" sz="2800" dirty="0" smtClean="0"/>
              <a:t>)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786314" y="2857496"/>
            <a:ext cx="3767134" cy="1928826"/>
          </a:xfrm>
        </p:spPr>
        <p:txBody>
          <a:bodyPr>
            <a:noAutofit/>
          </a:bodyPr>
          <a:lstStyle/>
          <a:p>
            <a:r>
              <a:rPr lang="ru-RU" sz="3200" dirty="0" smtClean="0"/>
              <a:t>25 </a:t>
            </a:r>
            <a:r>
              <a:rPr lang="ru-RU" sz="3200" dirty="0" err="1" smtClean="0"/>
              <a:t>червня</a:t>
            </a:r>
            <a:r>
              <a:rPr lang="ru-RU" sz="3200" dirty="0" smtClean="0"/>
              <a:t> 1852, </a:t>
            </a:r>
            <a:r>
              <a:rPr lang="ru-RU" sz="3200" dirty="0" err="1" smtClean="0"/>
              <a:t>Реус</a:t>
            </a:r>
            <a:r>
              <a:rPr lang="ru-RU" sz="3200" dirty="0" smtClean="0"/>
              <a:t> — 10 </a:t>
            </a:r>
            <a:r>
              <a:rPr lang="ru-RU" sz="3200" dirty="0" err="1" smtClean="0"/>
              <a:t>червня</a:t>
            </a:r>
            <a:r>
              <a:rPr lang="ru-RU" sz="3200" dirty="0" smtClean="0"/>
              <a:t> 1926, Барселона</a:t>
            </a:r>
            <a:endParaRPr lang="ru-RU" sz="3200" dirty="0"/>
          </a:p>
        </p:txBody>
      </p:sp>
      <p:pic>
        <p:nvPicPr>
          <p:cNvPr id="6" name="Содержимое 5" descr="Antoni_Gaudi_187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3714776" cy="5096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</a:t>
            </a:r>
            <a:r>
              <a:rPr lang="ru-RU" sz="7200" dirty="0" err="1" smtClean="0"/>
              <a:t>Життя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643050"/>
            <a:ext cx="1709766" cy="445295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Антоні</a:t>
            </a:r>
            <a:r>
              <a:rPr lang="ru-RU" sz="2400" dirty="0" smtClean="0"/>
              <a:t> </a:t>
            </a:r>
            <a:r>
              <a:rPr lang="ru-RU" sz="2400" dirty="0" err="1" smtClean="0"/>
              <a:t>Ґауді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невеличкому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Реус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поблизу</a:t>
            </a:r>
            <a:r>
              <a:rPr lang="ru-RU" sz="2400" dirty="0" smtClean="0"/>
              <a:t> </a:t>
            </a:r>
            <a:r>
              <a:rPr lang="ru-RU" sz="2400" dirty="0" err="1" smtClean="0"/>
              <a:t>Таррагони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 err="1" smtClean="0"/>
              <a:t>Каталонія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Содержимое 4" descr="48205_120385725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2200" y="1783461"/>
            <a:ext cx="6400800" cy="4357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4"/>
            <a:ext cx="8186766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Палац </a:t>
            </a:r>
            <a:r>
              <a:rPr lang="ru-RU" b="1" dirty="0" err="1" smtClean="0"/>
              <a:t>Ґуель</a:t>
            </a:r>
            <a:r>
              <a:rPr lang="ru-RU" b="1" dirty="0" smtClean="0"/>
              <a:t> (1885—1889 р.р.)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" name="Содержимое 8" descr="401px-Palau_Güell_17-05-2009_12-26-1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85786" y="2253850"/>
            <a:ext cx="3286149" cy="4244630"/>
          </a:xfrm>
        </p:spPr>
      </p:pic>
      <p:pic>
        <p:nvPicPr>
          <p:cNvPr id="10" name="Содержимое 9" descr="450px-PALAU_GÜELL_-_CENTRAL_-_CÚPUL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2266916"/>
            <a:ext cx="3286148" cy="42862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71472" y="1571612"/>
            <a:ext cx="3886200" cy="640080"/>
          </a:xfrm>
        </p:spPr>
        <p:txBody>
          <a:bodyPr/>
          <a:lstStyle/>
          <a:p>
            <a:r>
              <a:rPr lang="uk-UA" dirty="0" smtClean="0"/>
              <a:t>Фасад </a:t>
            </a:r>
            <a:r>
              <a:rPr lang="ru-RU" dirty="0" smtClean="0"/>
              <a:t>Палацу </a:t>
            </a:r>
            <a:r>
              <a:rPr lang="ru-RU" dirty="0" err="1" smtClean="0"/>
              <a:t>Ґуеля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6314" y="1571612"/>
            <a:ext cx="3886200" cy="640080"/>
          </a:xfrm>
        </p:spPr>
        <p:txBody>
          <a:bodyPr/>
          <a:lstStyle/>
          <a:p>
            <a:r>
              <a:rPr lang="ru-RU" dirty="0" err="1" smtClean="0"/>
              <a:t>Інтерьєр</a:t>
            </a:r>
            <a:r>
              <a:rPr lang="ru-RU" dirty="0" smtClean="0"/>
              <a:t> Палацу </a:t>
            </a:r>
            <a:r>
              <a:rPr lang="ru-RU" dirty="0" err="1" smtClean="0"/>
              <a:t>Ґуеля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857364"/>
            <a:ext cx="3836858" cy="229079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Будинок</a:t>
            </a:r>
            <a:r>
              <a:rPr lang="ru-RU" b="1" dirty="0" smtClean="0"/>
              <a:t> </a:t>
            </a:r>
            <a:r>
              <a:rPr lang="ru-RU" b="1" dirty="0" err="1" smtClean="0"/>
              <a:t>Калбет</a:t>
            </a:r>
            <a:r>
              <a:rPr lang="ru-RU" b="1" dirty="0" smtClean="0"/>
              <a:t> (1899—1904 р.р.)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" name="Содержимое 7" descr="200px-Casa_Calvet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42852"/>
            <a:ext cx="4071966" cy="6555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Будинок</a:t>
            </a:r>
            <a:r>
              <a:rPr lang="ru-RU" b="1" dirty="0" smtClean="0"/>
              <a:t> </a:t>
            </a:r>
            <a:r>
              <a:rPr lang="ru-RU" b="1" dirty="0" err="1" smtClean="0"/>
              <a:t>Бальо</a:t>
            </a:r>
            <a:r>
              <a:rPr lang="ru-RU" b="1" dirty="0" smtClean="0"/>
              <a:t> (1905—1907 р.р.)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" name="Содержимое 7" descr="230px-CasaBatllo_017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1571049"/>
            <a:ext cx="3396778" cy="5109934"/>
          </a:xfrm>
        </p:spPr>
      </p:pic>
      <p:pic>
        <p:nvPicPr>
          <p:cNvPr id="9" name="Содержимое 8" descr="800px-Gaudi_Casa_Batll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929058" y="2071678"/>
            <a:ext cx="5143536" cy="385765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571472" y="860094"/>
            <a:ext cx="3886200" cy="640080"/>
          </a:xfrm>
        </p:spPr>
        <p:txBody>
          <a:bodyPr/>
          <a:lstStyle/>
          <a:p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Бальо</a:t>
            </a:r>
            <a:r>
              <a:rPr lang="ru-RU" dirty="0" smtClean="0"/>
              <a:t>, фасад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6314" y="857232"/>
            <a:ext cx="3886200" cy="640080"/>
          </a:xfrm>
        </p:spPr>
        <p:txBody>
          <a:bodyPr/>
          <a:lstStyle/>
          <a:p>
            <a:r>
              <a:rPr lang="ru-RU" dirty="0" err="1" smtClean="0"/>
              <a:t>Інтер'єр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Будинок</a:t>
            </a:r>
            <a:r>
              <a:rPr lang="ru-RU" b="1" dirty="0" smtClean="0"/>
              <a:t> </a:t>
            </a:r>
            <a:r>
              <a:rPr lang="ru-RU" b="1" dirty="0" err="1" smtClean="0"/>
              <a:t>Міла</a:t>
            </a:r>
            <a:r>
              <a:rPr lang="ru-RU" b="1" dirty="0" smtClean="0"/>
              <a:t> (1905—1907 р.р.)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Содержимое 6" descr="800px-Spain.Barcelona.Casa.Mil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0" y="2357430"/>
            <a:ext cx="4438660" cy="3328995"/>
          </a:xfrm>
        </p:spPr>
      </p:pic>
      <p:pic>
        <p:nvPicPr>
          <p:cNvPr id="8" name="Содержимое 7" descr="412px-Catalunya-Barcelona-CasaMila-PatiInterio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1591013"/>
            <a:ext cx="3571899" cy="5193125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860094"/>
            <a:ext cx="3886200" cy="640080"/>
          </a:xfrm>
        </p:spPr>
        <p:txBody>
          <a:bodyPr/>
          <a:lstStyle/>
          <a:p>
            <a:r>
              <a:rPr lang="ru-RU" dirty="0" err="1" smtClean="0"/>
              <a:t>Внутрішнє</a:t>
            </a:r>
            <a:r>
              <a:rPr lang="ru-RU" dirty="0" smtClean="0"/>
              <a:t> </a:t>
            </a:r>
            <a:r>
              <a:rPr lang="ru-RU" dirty="0" err="1" smtClean="0"/>
              <a:t>подвір'я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36"/>
            <a:ext cx="9144000" cy="142877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Храм Святого </a:t>
            </a:r>
            <a:r>
              <a:rPr lang="ru-RU" sz="3600" b="1" dirty="0" err="1" smtClean="0"/>
              <a:t>Сімейства</a:t>
            </a:r>
            <a:r>
              <a:rPr lang="ru-RU" sz="3600" b="1" dirty="0" smtClean="0"/>
              <a:t> (1884—1926 р.р. [2026 р.?])</a:t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7" name="Содержимое 6" descr="200px-Sagrada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41305" y="1978794"/>
            <a:ext cx="3205195" cy="4807792"/>
          </a:xfrm>
        </p:spPr>
      </p:pic>
      <p:pic>
        <p:nvPicPr>
          <p:cNvPr id="8" name="Содержимое 7" descr="200px-2008_Sagrada_Familia_2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15163" y="2071678"/>
            <a:ext cx="3821786" cy="464347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285860"/>
            <a:ext cx="3886200" cy="640080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Храм Святого </a:t>
            </a:r>
            <a:r>
              <a:rPr lang="ru-RU" i="1" dirty="0" err="1" smtClean="0"/>
              <a:t>Сімейства</a:t>
            </a:r>
            <a:r>
              <a:rPr lang="ru-RU" i="1" dirty="0" smtClean="0"/>
              <a:t> у </a:t>
            </a:r>
            <a:r>
              <a:rPr lang="ru-RU" i="1" dirty="0" err="1" smtClean="0"/>
              <a:t>Барселоні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1285860"/>
            <a:ext cx="3886200" cy="64008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Остаточний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Храму Святого </a:t>
            </a:r>
            <a:r>
              <a:rPr lang="ru-RU" dirty="0" err="1" smtClean="0"/>
              <a:t>Сімейства</a:t>
            </a:r>
            <a:r>
              <a:rPr lang="ru-RU" dirty="0" smtClean="0"/>
              <a:t> (проект)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d3a000f9b6535ef8f40804744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" y="-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</TotalTime>
  <Words>79</Words>
  <Application>Microsoft Office PowerPoint</Application>
  <PresentationFormat>Экран (4:3)</PresentationFormat>
  <Paragraphs>18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Антоніо Гауді </vt:lpstr>
      <vt:lpstr>Анто́ні Ґауді́-і-Курне́т (повне прізвище та ім'я — Анто́ні-Пла́сід-Ґільє́м Ґауді́-і-Курне́т,)</vt:lpstr>
      <vt:lpstr>                       Життя</vt:lpstr>
      <vt:lpstr>Палац Ґуель (1885—1889 р.р.)  </vt:lpstr>
      <vt:lpstr>Будинок Калбет (1899—1904 р.р.) </vt:lpstr>
      <vt:lpstr>Будинок Бальо (1905—1907 р.р.) </vt:lpstr>
      <vt:lpstr>Будинок Міла (1905—1907 р.р.) </vt:lpstr>
      <vt:lpstr>Храм Святого Сімейства (1884—1926 р.р. [2026 р.?])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Антоніо Гауді</dc:title>
  <dc:creator>Пользователь</dc:creator>
  <cp:lastModifiedBy>Пользователь</cp:lastModifiedBy>
  <cp:revision>6</cp:revision>
  <dcterms:created xsi:type="dcterms:W3CDTF">2014-01-18T17:09:43Z</dcterms:created>
  <dcterms:modified xsi:type="dcterms:W3CDTF">2014-01-19T16:10:27Z</dcterms:modified>
</cp:coreProperties>
</file>