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6" r:id="rId5"/>
    <p:sldId id="267" r:id="rId6"/>
    <p:sldId id="268" r:id="rId7"/>
    <p:sldId id="269" r:id="rId8"/>
    <p:sldId id="263" r:id="rId9"/>
    <p:sldId id="261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7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7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5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3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8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0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9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1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/>
        </p:blipFill>
        <p:spPr bwMode="auto">
          <a:xfrm>
            <a:off x="0" y="-9144"/>
            <a:ext cx="9144000" cy="68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i="1" u="sng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Папороті</a:t>
            </a:r>
            <a:endParaRPr lang="ru-RU" sz="5400" b="1" i="1" u="sng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599761" cy="293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99" y="2785758"/>
            <a:ext cx="35233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2"/>
          <a:stretch/>
        </p:blipFill>
        <p:spPr bwMode="auto">
          <a:xfrm>
            <a:off x="5363117" y="4153910"/>
            <a:ext cx="3769080" cy="24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63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u="sng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Значенння</a:t>
            </a:r>
            <a:r>
              <a:rPr lang="ru-RU" b="1" i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</a:t>
            </a:r>
            <a:r>
              <a:rPr lang="ru-RU" b="1" i="1" u="sng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природі</a:t>
            </a:r>
            <a:r>
              <a:rPr lang="ru-RU" b="1" i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для </a:t>
            </a:r>
            <a:r>
              <a:rPr lang="ru-RU" b="1" i="1" u="sng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людини</a:t>
            </a:r>
            <a:endParaRPr lang="ru-RU" b="1" i="1" u="sng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5364088" cy="4353347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папоротей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орляк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звичайний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осмунда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корична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страусник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звичайний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вживає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їжу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папоротей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отруйні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фармацевтичній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папороті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нефролепис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птерис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костенець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вирощують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кімнатні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999" y="3717032"/>
            <a:ext cx="3567099" cy="26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60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u="sng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Цікаві</a:t>
            </a:r>
            <a:r>
              <a:rPr lang="ru-RU" b="1" i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факти</a:t>
            </a:r>
            <a:endParaRPr lang="ru-RU" b="1" i="1" u="sng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518457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•На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300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родів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 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   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видів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папоротей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Папороті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з'явилися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400 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 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Папоротеподібні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справжнього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листя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перисторозсічений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«листок»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папороті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називається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вайєю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Гроздовник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багатоподільний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 в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випускає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лист,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розділений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вегетативну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генеративну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частини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850922" cy="256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59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u="sng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Квітка</a:t>
            </a:r>
            <a:r>
              <a:rPr lang="ru-RU" b="1" i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папороті</a:t>
            </a:r>
            <a:r>
              <a:rPr lang="ru-RU" b="1" i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i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i="1" u="sng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5868144" cy="6165304"/>
          </a:xfrm>
        </p:spPr>
        <p:txBody>
          <a:bodyPr>
            <a:normAutofit fontScale="62500" lnSpcReduction="20000"/>
          </a:bodyPr>
          <a:lstStyle/>
          <a:p>
            <a:r>
              <a:rPr lang="ru-RU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 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Івана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й на Купала</a:t>
            </a:r>
          </a:p>
          <a:p>
            <a:r>
              <a:rPr lang="ru-RU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Папороть</a:t>
            </a:r>
            <a:r>
              <a:rPr lang="ru-RU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сумна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враз </a:t>
            </a:r>
            <a:r>
              <a:rPr lang="ru-RU" sz="35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квіткою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стала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трави тирлич вогнем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палала</a:t>
            </a:r>
            <a:endParaRPr lang="ru-RU" sz="35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чарівну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Купала.</a:t>
            </a:r>
          </a:p>
          <a:p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Ось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шелеснув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насторожено:</a:t>
            </a:r>
          </a:p>
          <a:p>
            <a:r>
              <a:rPr lang="ru-RU" sz="35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Квітко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тобі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наворожено…</a:t>
            </a:r>
          </a:p>
          <a:p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Спішить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суджений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вночі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далини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35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Вогнецвітом</a:t>
            </a:r>
            <a:r>
              <a:rPr lang="ru-RU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мрій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сяйни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Доленьку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свою ждала сотню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</a:t>
            </a:r>
            <a:r>
              <a:rPr lang="ru-RU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Вмить</a:t>
            </a:r>
            <a:r>
              <a:rPr lang="ru-RU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красунею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стане диво-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цвіт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ru-RU" sz="35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</a:t>
            </a:r>
            <a:r>
              <a:rPr lang="ru-RU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мине…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Листячко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тремтить</a:t>
            </a:r>
            <a:r>
              <a:rPr lang="ru-RU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r>
              <a:rPr lang="ru-RU" sz="35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Милий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стрінь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мене…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Зупинися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мить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ru-RU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гіркою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квітки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траві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тирлич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мрія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відцвіла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Згасила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вогонь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ранішня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роса…</a:t>
            </a:r>
          </a:p>
          <a:p>
            <a:r>
              <a:rPr lang="ru-RU" sz="35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Зів‘янь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охолонь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5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дівоча</a:t>
            </a:r>
            <a:r>
              <a:rPr lang="ru-RU" sz="3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краса…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717792" cy="300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98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u="sng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Трохи</a:t>
            </a:r>
            <a:r>
              <a:rPr lang="ru-RU" b="1" i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</a:t>
            </a:r>
            <a:r>
              <a:rPr lang="ru-RU" b="1" i="1" u="sng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папороті</a:t>
            </a:r>
            <a:endParaRPr lang="ru-RU" b="1" i="1" u="sng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600200"/>
            <a:ext cx="5040560" cy="470912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Папороті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судинних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Папороті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з'явилися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400 млн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тому. Вони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справжніми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гігантами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формували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рослинний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покрив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нашої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планети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Папороті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утворювали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ліси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Зараз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деревовидних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папоротей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залишилося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мало. На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20000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видів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папоротей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32" y="3789040"/>
            <a:ext cx="3505572" cy="262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28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u="sng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Представники</a:t>
            </a:r>
            <a:endParaRPr lang="ru-RU" b="1" i="1" u="sng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468052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Представники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відділу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папоротей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зустрічаються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нашій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практично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повсюдно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широко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різноманітності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листя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екологічній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пластичності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добрій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переносимості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високої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вологості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20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21088"/>
            <a:ext cx="5112568" cy="14401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Страусник звичайний</a:t>
            </a:r>
            <a:endParaRPr lang="ru-RU" sz="3600" i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548680"/>
            <a:ext cx="4824536" cy="18722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" b="762"/>
          <a:stretch>
            <a:fillRect/>
          </a:stretch>
        </p:blipFill>
        <p:spPr bwMode="auto">
          <a:xfrm>
            <a:off x="179512" y="260648"/>
            <a:ext cx="5082952" cy="381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36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2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77072"/>
            <a:ext cx="4968552" cy="8640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Орляк звичайний</a:t>
            </a:r>
            <a:endParaRPr lang="ru-RU" sz="3600" i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6" b="18106"/>
          <a:stretch>
            <a:fillRect/>
          </a:stretch>
        </p:blipFill>
        <p:spPr bwMode="auto">
          <a:xfrm>
            <a:off x="395536" y="332656"/>
            <a:ext cx="4619063" cy="34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91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800600"/>
            <a:ext cx="5616624" cy="5667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Сальвінія</a:t>
            </a:r>
            <a:endParaRPr lang="ru-RU" sz="3600" i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" b="103"/>
          <a:stretch>
            <a:fillRect/>
          </a:stretch>
        </p:blipFill>
        <p:spPr bwMode="auto">
          <a:xfrm>
            <a:off x="179512" y="18864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1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00600"/>
            <a:ext cx="5328592" cy="5667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i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Азола</a:t>
            </a:r>
            <a:endParaRPr lang="ru-RU" sz="3600" i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4" y="-40708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u="sng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Середовище</a:t>
            </a:r>
            <a:r>
              <a:rPr lang="ru-RU" b="1" i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існування</a:t>
            </a:r>
            <a:endParaRPr lang="ru-RU" b="1" i="1" u="sng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1" y="1556792"/>
            <a:ext cx="4801929" cy="518457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Представники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відділу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папоротей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зустрічаються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на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нашій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планеті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практично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повсюдно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.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Найбільшого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розмаїття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досягають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папороті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у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вологих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регіонах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тропічного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і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субтропічного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поясу,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зокрема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, у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вологих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ущелинах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,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заростях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гірських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лісів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700" b="1" i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тропіків</a:t>
            </a:r>
            <a:r>
              <a:rPr lang="ru-RU" sz="2700" b="1" i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. </a:t>
            </a:r>
            <a:endParaRPr lang="ru-RU" sz="2700" b="1" i="1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93" y="1845002"/>
            <a:ext cx="399789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13180" y="4200756"/>
            <a:ext cx="41868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62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Цикл </a:t>
            </a:r>
            <a:r>
              <a:rPr lang="ru-RU" b="1" i="1" u="sng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розвитку</a:t>
            </a:r>
            <a:endParaRPr lang="ru-RU" b="1" i="1" u="sng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600200"/>
            <a:ext cx="5400600" cy="5141168"/>
          </a:xfrm>
        </p:spPr>
        <p:txBody>
          <a:bodyPr>
            <a:norm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920880" cy="579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76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346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Папороті</vt:lpstr>
      <vt:lpstr>Трохи про папороті</vt:lpstr>
      <vt:lpstr>Представники</vt:lpstr>
      <vt:lpstr>Страусник звичайний</vt:lpstr>
      <vt:lpstr>Орляк звичайний</vt:lpstr>
      <vt:lpstr>Сальвінія</vt:lpstr>
      <vt:lpstr>Азола</vt:lpstr>
      <vt:lpstr>Середовище існування</vt:lpstr>
      <vt:lpstr>Цикл розвитку</vt:lpstr>
      <vt:lpstr>Значенння у природі і для людини</vt:lpstr>
      <vt:lpstr>Цікаві факти</vt:lpstr>
      <vt:lpstr>Квітка папороті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Bravo</dc:creator>
  <cp:lastModifiedBy>Bravo</cp:lastModifiedBy>
  <cp:revision>21</cp:revision>
  <dcterms:created xsi:type="dcterms:W3CDTF">2013-11-17T12:00:09Z</dcterms:created>
  <dcterms:modified xsi:type="dcterms:W3CDTF">2014-01-26T08:44:03Z</dcterms:modified>
</cp:coreProperties>
</file>