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A640-3C37-438F-AE06-EC4F6D0A45C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AA9C-175A-4595-BDA4-9DB35BBCFB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4%D0%B6%D0%BE%D0%B0%D0%BD%D0%B5_%D0%9C%D1%96%D1%80%D1%87%D0%B0" TargetMode="External"/><Relationship Id="rId2" Type="http://schemas.openxmlformats.org/officeDocument/2006/relationships/hyperlink" Target="http://znaimo.com.ua/%D0%91%D0%B5%D1%81%D0%B5%D1%81%D0%BA%D1%83_%D0%A2%D1%80%D0%B0%D1%8F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4632" cy="23316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Румунія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Візитна картка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632-1964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08720"/>
            <a:ext cx="4176464" cy="4032448"/>
          </a:xfrm>
          <a:prstGeom prst="rect">
            <a:avLst/>
          </a:prstGeom>
        </p:spPr>
      </p:pic>
      <p:pic>
        <p:nvPicPr>
          <p:cNvPr id="4" name="Рисунок 3" descr="coat_of_arms_of_romania_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952328" cy="4054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Герб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08518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Прапор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Офіційна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- </a:t>
            </a:r>
            <a:r>
              <a:rPr lang="ru-RU" dirty="0" err="1" smtClean="0"/>
              <a:t>Румунія</a:t>
            </a:r>
            <a:r>
              <a:rPr lang="ru-RU" dirty="0" smtClean="0"/>
              <a:t> (</a:t>
            </a:r>
            <a:r>
              <a:rPr lang="en-US" dirty="0" err="1" smtClean="0"/>
              <a:t>România</a:t>
            </a:r>
            <a:r>
              <a:rPr lang="en-US" dirty="0" smtClean="0"/>
              <a:t> </a:t>
            </a:r>
            <a:r>
              <a:rPr lang="ru-RU" dirty="0" err="1" smtClean="0"/>
              <a:t>рум</a:t>
            </a:r>
            <a:r>
              <a:rPr lang="ru-RU" dirty="0" smtClean="0"/>
              <a:t>.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en-US" dirty="0" smtClean="0"/>
              <a:t>Romania - </a:t>
            </a:r>
            <a:r>
              <a:rPr lang="ru-RU" dirty="0" smtClean="0"/>
              <a:t>англ. </a:t>
            </a:r>
            <a:r>
              <a:rPr lang="ru-RU" dirty="0" err="1" smtClean="0"/>
              <a:t>мова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Географічне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-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у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в </a:t>
            </a:r>
            <a:r>
              <a:rPr lang="ru-RU" dirty="0" err="1" smtClean="0"/>
              <a:t>басейні</a:t>
            </a:r>
            <a:r>
              <a:rPr lang="ru-RU" dirty="0" smtClean="0"/>
              <a:t> </a:t>
            </a:r>
            <a:r>
              <a:rPr lang="ru-RU" dirty="0" err="1" smtClean="0"/>
              <a:t>нижнього</a:t>
            </a:r>
            <a:r>
              <a:rPr lang="ru-RU" dirty="0" smtClean="0"/>
              <a:t> Дунаю.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Республікою</a:t>
            </a:r>
            <a:r>
              <a:rPr lang="ru-RU" dirty="0" smtClean="0"/>
              <a:t> Молдова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,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Угорщиною</a:t>
            </a:r>
            <a:r>
              <a:rPr lang="ru-RU" dirty="0" smtClean="0"/>
              <a:t> 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Югославією</a:t>
            </a:r>
            <a:r>
              <a:rPr lang="ru-RU" dirty="0" smtClean="0"/>
              <a:t> - </a:t>
            </a:r>
            <a:r>
              <a:rPr lang="ru-RU" dirty="0" err="1" smtClean="0"/>
              <a:t>Сербією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Чорногорією</a:t>
            </a:r>
            <a:r>
              <a:rPr lang="ru-RU" dirty="0" smtClean="0"/>
              <a:t> 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Болгарією</a:t>
            </a:r>
            <a:r>
              <a:rPr lang="ru-RU" dirty="0" smtClean="0"/>
              <a:t> .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морем.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- </a:t>
            </a:r>
            <a:r>
              <a:rPr lang="ru-RU" dirty="0" smtClean="0"/>
              <a:t>237 500 кв. км.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Населення</a:t>
            </a:r>
            <a:r>
              <a:rPr lang="ru-RU" b="1" dirty="0" smtClean="0"/>
              <a:t> - </a:t>
            </a:r>
            <a:r>
              <a:rPr lang="ru-RU" dirty="0" smtClean="0"/>
              <a:t>19 млн. </a:t>
            </a:r>
            <a:r>
              <a:rPr lang="ru-RU" dirty="0" err="1" smtClean="0"/>
              <a:t>осіб</a:t>
            </a:r>
            <a:r>
              <a:rPr lang="ru-RU" dirty="0" smtClean="0"/>
              <a:t>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Столиця</a:t>
            </a:r>
            <a:r>
              <a:rPr lang="ru-RU" b="1" dirty="0" smtClean="0"/>
              <a:t> - </a:t>
            </a:r>
            <a:r>
              <a:rPr lang="ru-RU" dirty="0" smtClean="0"/>
              <a:t>Бухарест </a:t>
            </a:r>
            <a:r>
              <a:rPr lang="en-US" dirty="0" smtClean="0"/>
              <a:t>- 1,944 </a:t>
            </a:r>
            <a:r>
              <a:rPr lang="ru-RU" dirty="0" smtClean="0"/>
              <a:t>млн. </a:t>
            </a:r>
            <a:r>
              <a:rPr lang="ru-RU" dirty="0" err="1" smtClean="0"/>
              <a:t>мешканців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Адміністративний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r>
              <a:rPr lang="ru-RU" b="1" dirty="0" smtClean="0"/>
              <a:t> - </a:t>
            </a:r>
            <a:r>
              <a:rPr lang="ru-RU" dirty="0" err="1" smtClean="0"/>
              <a:t>Румунія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41 </a:t>
            </a:r>
            <a:r>
              <a:rPr lang="ru-RU" dirty="0" err="1" smtClean="0"/>
              <a:t>повіт</a:t>
            </a:r>
            <a:r>
              <a:rPr lang="ru-RU" dirty="0" smtClean="0"/>
              <a:t>; </a:t>
            </a:r>
            <a:r>
              <a:rPr lang="ru-RU" dirty="0" err="1" smtClean="0"/>
              <a:t>столиця</a:t>
            </a:r>
            <a:r>
              <a:rPr lang="ru-RU" dirty="0" smtClean="0"/>
              <a:t> Бухарест </a:t>
            </a:r>
            <a:r>
              <a:rPr lang="ru-RU" dirty="0" err="1" smtClean="0"/>
              <a:t>прирівнена</a:t>
            </a:r>
            <a:r>
              <a:rPr lang="ru-RU" dirty="0" smtClean="0"/>
              <a:t> до </a:t>
            </a:r>
            <a:r>
              <a:rPr lang="ru-RU" dirty="0" err="1" smtClean="0"/>
              <a:t>повіту</a:t>
            </a:r>
            <a:r>
              <a:rPr lang="ru-RU" dirty="0" smtClean="0"/>
              <a:t>. </a:t>
            </a:r>
            <a:r>
              <a:rPr lang="ru-RU" dirty="0" err="1" smtClean="0"/>
              <a:t>Повіти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  на </a:t>
            </a:r>
            <a:r>
              <a:rPr lang="ru-RU" dirty="0" err="1" smtClean="0"/>
              <a:t>муніціпії</a:t>
            </a:r>
            <a:r>
              <a:rPr lang="ru-RU" dirty="0" smtClean="0"/>
              <a:t>, </a:t>
            </a:r>
            <a:r>
              <a:rPr lang="ru-RU" dirty="0" err="1" smtClean="0"/>
              <a:t>міста</a:t>
            </a:r>
            <a:r>
              <a:rPr lang="en-US" dirty="0" smtClean="0"/>
              <a:t>, </a:t>
            </a:r>
            <a:r>
              <a:rPr lang="ru-RU" dirty="0" err="1" smtClean="0"/>
              <a:t>комуни</a:t>
            </a:r>
            <a:r>
              <a:rPr lang="ru-RU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- </a:t>
            </a:r>
            <a:r>
              <a:rPr lang="ru-RU" dirty="0" err="1" smtClean="0"/>
              <a:t>Яси</a:t>
            </a:r>
            <a:r>
              <a:rPr lang="ru-RU" dirty="0" smtClean="0"/>
              <a:t>, </a:t>
            </a:r>
            <a:r>
              <a:rPr lang="ru-RU" dirty="0" err="1" smtClean="0"/>
              <a:t>Галац</a:t>
            </a:r>
            <a:r>
              <a:rPr lang="ru-RU" dirty="0" smtClean="0"/>
              <a:t>, </a:t>
            </a:r>
            <a:r>
              <a:rPr lang="ru-RU" dirty="0" err="1" smtClean="0"/>
              <a:t>Тімішоара</a:t>
            </a:r>
            <a:r>
              <a:rPr lang="ru-RU" dirty="0" smtClean="0"/>
              <a:t>, Констанца, </a:t>
            </a:r>
            <a:r>
              <a:rPr lang="ru-RU" dirty="0" err="1" smtClean="0"/>
              <a:t>Клуж-Ніпока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Державна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- </a:t>
            </a:r>
            <a:r>
              <a:rPr lang="ru-RU" dirty="0" err="1" smtClean="0"/>
              <a:t>румунська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Грошова</a:t>
            </a:r>
            <a:r>
              <a:rPr lang="ru-RU" b="1" dirty="0" smtClean="0"/>
              <a:t> </a:t>
            </a:r>
            <a:r>
              <a:rPr lang="ru-RU" b="1" dirty="0" err="1" smtClean="0"/>
              <a:t>одиниця</a:t>
            </a:r>
            <a:r>
              <a:rPr lang="ru-RU" b="1" dirty="0" smtClean="0"/>
              <a:t> - </a:t>
            </a:r>
            <a:r>
              <a:rPr lang="ru-RU" dirty="0" smtClean="0"/>
              <a:t> лея = 100 баней.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Релігія</a:t>
            </a:r>
            <a:r>
              <a:rPr lang="ru-RU" b="1" dirty="0" smtClean="0"/>
              <a:t> - </a:t>
            </a:r>
            <a:r>
              <a:rPr lang="ru-RU" dirty="0" smtClean="0"/>
              <a:t>86,7% - </a:t>
            </a:r>
            <a:r>
              <a:rPr lang="ru-RU" dirty="0" err="1" smtClean="0"/>
              <a:t>православні</a:t>
            </a:r>
            <a:r>
              <a:rPr lang="ru-RU" dirty="0" smtClean="0"/>
              <a:t> (</a:t>
            </a:r>
            <a:r>
              <a:rPr lang="ru-RU" dirty="0" err="1" smtClean="0"/>
              <a:t>Румунська</a:t>
            </a:r>
            <a:r>
              <a:rPr lang="ru-RU" dirty="0" smtClean="0"/>
              <a:t> Православна </a:t>
            </a:r>
            <a:r>
              <a:rPr lang="ru-RU" dirty="0" err="1" smtClean="0"/>
              <a:t>Церква</a:t>
            </a:r>
            <a:r>
              <a:rPr lang="ru-RU" dirty="0" smtClean="0"/>
              <a:t>), 6% - </a:t>
            </a:r>
            <a:r>
              <a:rPr lang="ru-RU" dirty="0" err="1" smtClean="0"/>
              <a:t>католицька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, 11% - </a:t>
            </a:r>
            <a:r>
              <a:rPr lang="ru-RU" dirty="0" err="1" smtClean="0"/>
              <a:t>протестанти</a:t>
            </a:r>
            <a:r>
              <a:rPr lang="ru-RU" dirty="0" smtClean="0"/>
              <a:t>, </a:t>
            </a:r>
            <a:r>
              <a:rPr lang="ru-RU" dirty="0" err="1" smtClean="0"/>
              <a:t>лютерани</a:t>
            </a:r>
            <a:r>
              <a:rPr lang="ru-RU" dirty="0" smtClean="0"/>
              <a:t>, </a:t>
            </a:r>
            <a:r>
              <a:rPr lang="ru-RU" dirty="0" err="1" smtClean="0"/>
              <a:t>унітаристи</a:t>
            </a:r>
            <a:r>
              <a:rPr lang="ru-RU" dirty="0" smtClean="0"/>
              <a:t>, </a:t>
            </a:r>
            <a:r>
              <a:rPr lang="ru-RU" dirty="0" err="1" smtClean="0"/>
              <a:t>мусульмани</a:t>
            </a:r>
            <a:r>
              <a:rPr lang="ru-RU" dirty="0" smtClean="0"/>
              <a:t>, </a:t>
            </a:r>
            <a:r>
              <a:rPr lang="ru-RU" dirty="0" err="1" smtClean="0"/>
              <a:t>неопротестанти</a:t>
            </a:r>
            <a:r>
              <a:rPr lang="ru-RU" dirty="0" smtClean="0"/>
              <a:t>, </a:t>
            </a:r>
            <a:r>
              <a:rPr lang="ru-RU" dirty="0" err="1" smtClean="0"/>
              <a:t>іудеї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Політичний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устрій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держави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президент,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обирається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4 роки. З 2004 року президентом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Румунії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Бесеску, Траян"/>
              </a:rPr>
              <a:t>Траян </a:t>
            </a:r>
            <a:r>
              <a:rPr kumimoji="0" lang="ru-RU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Бесеску, Траян"/>
              </a:rPr>
              <a:t>Бесеску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Законодавча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Двопалатний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парламент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сенату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депутатів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Сенатори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обираються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пропорційною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системою.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повноважень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депутатів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парламенту - 4 роки.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Голова Сенату - </a:t>
            </a:r>
            <a:r>
              <a:rPr kumimoji="0" lang="ru-RU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Мірча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 </a:t>
            </a:r>
            <a:r>
              <a:rPr kumimoji="0" lang="ru-RU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Джоане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(СДП).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депутатів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Роберта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Анастасе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(ДЛП).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1f84d6e0b_185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185592"/>
            <a:ext cx="6552728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56632">
            <a:off x="7869733" y="3309067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Бесеску, Траян"/>
              </a:rPr>
              <a:t>Траян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Бесеску, Траян"/>
              </a:rPr>
              <a:t>Бесеску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420287">
            <a:off x="83404" y="33262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Мірча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Джоане, Мірча"/>
              </a:rPr>
              <a:t>Джоане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Клімат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4334908"/>
            <a:ext cx="8676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Румунія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розташована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континентального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клімату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холодною зимою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літом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Весна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прохолодними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ночами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днями.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правило тепле,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максимальна температура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влітку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Бухаресті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становить +28 C,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мінімальна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- 16 C.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максимальна температура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коливається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+2 C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рівнинах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-15 C в горах.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максимум становить 44,5 С 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-38,5 С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 мм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влітку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районами - в горах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1500 мм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Бухареста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мм 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дельті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Дунаю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370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z im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475927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Довкілля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692696"/>
            <a:ext cx="3960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займають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13%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Румунія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найбільших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районів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непорушених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лісів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Європі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лісах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велика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диких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ведмеді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рівнинах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білки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борсуки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   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країни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виявлено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унікальних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ссавців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відома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карпатська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сарна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рептилій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Фауна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Румунії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33 792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33 085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безхребетних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707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хребетних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trr-050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692696"/>
            <a:ext cx="4579607" cy="343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r-0507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176464" cy="293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-uzhgorodi-projde-zustrich-ministriv-dovkillja_28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365104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Кухня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04664"/>
            <a:ext cx="370790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Румунська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кухня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різноманітні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овочі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фрукти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приправи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спеції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бринзи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кукурудзяної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муки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мамалиги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візитною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Найпопулярнішою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мітітеї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фаршировані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ковбаски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свинини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яловичини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споживають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гірчицею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пивом.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заправкою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томатів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приготовані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м’ясних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бульйонах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 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рецепти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капустяний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лимонний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зелень, сметану та свинину.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_20120207181410_4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437112"/>
            <a:ext cx="28832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maliga_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3704"/>
            <a:ext cx="61119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итите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692696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188640"/>
            <a:ext cx="49320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виноградники, 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уявити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пляшки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благородного напою.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Найпопулярнішими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румунськими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сортами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вважаються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Бебяска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Фетяска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Темийоаса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Роминяске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міцних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найпопулярнішою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фруктова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горілка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палянка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хорошими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вважаються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румунські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коньяки.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bsolu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337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ZMeggyMJ6b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20864"/>
            <a:ext cx="3111167" cy="313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ино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068960"/>
            <a:ext cx="5616624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Румунія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Румунія</dc:title>
  <dc:creator>Windows7</dc:creator>
  <cp:lastModifiedBy>Windows7</cp:lastModifiedBy>
  <cp:revision>7</cp:revision>
  <dcterms:created xsi:type="dcterms:W3CDTF">2014-02-17T19:34:45Z</dcterms:created>
  <dcterms:modified xsi:type="dcterms:W3CDTF">2014-02-17T20:39:46Z</dcterms:modified>
</cp:coreProperties>
</file>