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7020314" cy="1159518"/>
          </a:xfrm>
        </p:spPr>
        <p:txBody>
          <a:bodyPr>
            <a:normAutofit fontScale="90000"/>
          </a:bodyPr>
          <a:lstStyle/>
          <a:p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Моє рідне місто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3672408" cy="11955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6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858001" cy="91859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Дякую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увагу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156176" y="332656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588224" y="33265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092280" y="33265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Визначні місця міста Суми: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uk-UA" dirty="0" smtClean="0">
                <a:hlinkClick r:id="rId2" action="ppaction://hlinksldjump"/>
              </a:rPr>
              <a:t>Свято-Воскресенський </a:t>
            </a:r>
            <a:r>
              <a:rPr lang="uk-UA" dirty="0">
                <a:hlinkClick r:id="rId2" action="ppaction://hlinksldjump"/>
              </a:rPr>
              <a:t>кафедральний </a:t>
            </a:r>
            <a:r>
              <a:rPr lang="uk-UA" dirty="0" smtClean="0">
                <a:hlinkClick r:id="rId2" action="ppaction://hlinksldjump"/>
              </a:rPr>
              <a:t>собор</a:t>
            </a: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r>
              <a:rPr lang="uk-UA" dirty="0" err="1" smtClean="0">
                <a:hlinkClick r:id="rId3" action="ppaction://hlinksldjump"/>
              </a:rPr>
              <a:t>Іллінська</a:t>
            </a:r>
            <a:r>
              <a:rPr lang="uk-UA" dirty="0" smtClean="0">
                <a:hlinkClick r:id="rId3" action="ppaction://hlinksldjump"/>
              </a:rPr>
              <a:t> церква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>
                <a:hlinkClick r:id="rId4" action="ppaction://hlinksldjump"/>
              </a:rPr>
              <a:t>Пам'ятник І. Г. </a:t>
            </a:r>
            <a:r>
              <a:rPr lang="uk-UA" dirty="0" err="1" smtClean="0">
                <a:hlinkClick r:id="rId4" action="ppaction://hlinksldjump"/>
              </a:rPr>
              <a:t>Харитоненку</a:t>
            </a:r>
            <a:r>
              <a:rPr lang="uk-UA" dirty="0" smtClean="0">
                <a:hlinkClick r:id="rId4" action="ppaction://hlinksldjump"/>
              </a:rPr>
              <a:t> </a:t>
            </a: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>
                <a:hlinkClick r:id="rId5" action="ppaction://hlinksldjump"/>
              </a:rPr>
              <a:t>Фонтан "Садко" </a:t>
            </a: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 err="1" smtClean="0">
                <a:hlinkClick r:id="rId6" action="ppaction://hlinksldjump"/>
              </a:rPr>
              <a:t>Альтанка</a:t>
            </a: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>
                <a:hlinkClick r:id="rId7" action="ppaction://hlinksldjump"/>
              </a:rPr>
              <a:t> </a:t>
            </a:r>
            <a:r>
              <a:rPr lang="ru-RU" dirty="0" err="1">
                <a:hlinkClick r:id="rId7" action="ppaction://hlinksldjump"/>
              </a:rPr>
              <a:t>Стадіон</a:t>
            </a:r>
            <a:r>
              <a:rPr lang="ru-RU" dirty="0">
                <a:hlinkClick r:id="rId7" action="ppaction://hlinksldjump"/>
              </a:rPr>
              <a:t> "</a:t>
            </a:r>
            <a:r>
              <a:rPr lang="ru-RU" dirty="0" err="1" smtClean="0">
                <a:hlinkClick r:id="rId7" action="ppaction://hlinksldjump"/>
              </a:rPr>
              <a:t>Ювілейний</a:t>
            </a:r>
            <a:r>
              <a:rPr lang="ru-RU" dirty="0" smtClean="0">
                <a:hlinkClick r:id="rId7" action="ppaction://hlinksldjump"/>
              </a:rPr>
              <a:t>«</a:t>
            </a: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uk-UA" dirty="0" smtClean="0">
                <a:hlinkClick r:id="rId8" action="ppaction://hlinksldjump"/>
              </a:rPr>
              <a:t>Сумський обласний краєзнавчий музей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r>
              <a:rPr lang="uk-UA" dirty="0" smtClean="0">
                <a:hlinkClick r:id="rId8" action="ppaction://hlinksldjump"/>
              </a:rPr>
              <a:t>Парк </a:t>
            </a:r>
            <a:r>
              <a:rPr lang="en-US" dirty="0" smtClean="0">
                <a:hlinkClick r:id="rId8" action="ppaction://hlinksldjump"/>
              </a:rPr>
              <a:t>“</a:t>
            </a:r>
            <a:r>
              <a:rPr lang="uk-UA" dirty="0" smtClean="0">
                <a:hlinkClick r:id="rId8" action="ppaction://hlinksldjump"/>
              </a:rPr>
              <a:t>Казка</a:t>
            </a:r>
            <a:r>
              <a:rPr lang="en-US" dirty="0" smtClean="0">
                <a:hlinkClick r:id="rId8" action="ppaction://hlinksldjump"/>
              </a:rPr>
              <a:t>”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80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002060"/>
                </a:solidFill>
              </a:rPr>
              <a:t>Свято-</a:t>
            </a:r>
            <a:r>
              <a:rPr lang="ru-RU" u="sng" dirty="0" err="1">
                <a:solidFill>
                  <a:srgbClr val="002060"/>
                </a:solidFill>
              </a:rPr>
              <a:t>Воскресенський</a:t>
            </a:r>
            <a:r>
              <a:rPr lang="ru-RU" u="sng" dirty="0">
                <a:solidFill>
                  <a:srgbClr val="002060"/>
                </a:solidFill>
              </a:rPr>
              <a:t> </a:t>
            </a:r>
            <a:r>
              <a:rPr lang="ru-RU" u="sng" dirty="0" err="1">
                <a:solidFill>
                  <a:srgbClr val="002060"/>
                </a:solidFill>
              </a:rPr>
              <a:t>кафедральний</a:t>
            </a:r>
            <a:r>
              <a:rPr lang="ru-RU" u="sng" dirty="0">
                <a:solidFill>
                  <a:srgbClr val="002060"/>
                </a:solidFill>
              </a:rPr>
              <a:t> собор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556412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7527" y="1628800"/>
            <a:ext cx="4752528" cy="4123944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 smtClean="0">
                <a:solidFill>
                  <a:srgbClr val="0033CC"/>
                </a:solidFill>
              </a:rPr>
              <a:t>Православний</a:t>
            </a:r>
            <a:r>
              <a:rPr lang="ru-RU" sz="5600" i="1" dirty="0" smtClean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кафедральний</a:t>
            </a:r>
            <a:r>
              <a:rPr lang="ru-RU" sz="5600" i="1" dirty="0">
                <a:solidFill>
                  <a:srgbClr val="0033CC"/>
                </a:solidFill>
              </a:rPr>
              <a:t> собор (УПЦ КП) у </a:t>
            </a:r>
            <a:r>
              <a:rPr lang="ru-RU" sz="5600" i="1" dirty="0" err="1">
                <a:solidFill>
                  <a:srgbClr val="0033CC"/>
                </a:solidFill>
              </a:rPr>
              <a:t>місті</a:t>
            </a:r>
            <a:r>
              <a:rPr lang="ru-RU" sz="5600" i="1" dirty="0">
                <a:solidFill>
                  <a:srgbClr val="0033CC"/>
                </a:solidFill>
              </a:rPr>
              <a:t> Сумах, перша </a:t>
            </a:r>
            <a:r>
              <a:rPr lang="ru-RU" sz="5600" i="1" dirty="0" err="1">
                <a:solidFill>
                  <a:srgbClr val="0033CC"/>
                </a:solidFill>
              </a:rPr>
              <a:t>міська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кам'яниця</a:t>
            </a:r>
            <a:r>
              <a:rPr lang="ru-RU" sz="5600" i="1" dirty="0">
                <a:solidFill>
                  <a:srgbClr val="0033CC"/>
                </a:solidFill>
              </a:rPr>
              <a:t>; </a:t>
            </a:r>
            <a:r>
              <a:rPr lang="ru-RU" sz="5600" i="1" dirty="0" err="1">
                <a:solidFill>
                  <a:srgbClr val="0033CC"/>
                </a:solidFill>
              </a:rPr>
              <a:t>тризрубна</a:t>
            </a:r>
            <a:r>
              <a:rPr lang="ru-RU" sz="5600" i="1" dirty="0">
                <a:solidFill>
                  <a:srgbClr val="0033CC"/>
                </a:solidFill>
              </a:rPr>
              <a:t>, </a:t>
            </a:r>
            <a:r>
              <a:rPr lang="ru-RU" sz="5600" i="1" dirty="0" err="1">
                <a:solidFill>
                  <a:srgbClr val="0033CC"/>
                </a:solidFill>
              </a:rPr>
              <a:t>трибанна</a:t>
            </a:r>
            <a:r>
              <a:rPr lang="ru-RU" sz="5600" i="1" dirty="0">
                <a:solidFill>
                  <a:srgbClr val="0033CC"/>
                </a:solidFill>
              </a:rPr>
              <a:t>, </a:t>
            </a:r>
            <a:r>
              <a:rPr lang="ru-RU" sz="5600" i="1" dirty="0" err="1">
                <a:solidFill>
                  <a:srgbClr val="0033CC"/>
                </a:solidFill>
              </a:rPr>
              <a:t>двоповерхова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церква</a:t>
            </a:r>
            <a:r>
              <a:rPr lang="ru-RU" sz="5600" i="1" dirty="0">
                <a:solidFill>
                  <a:srgbClr val="0033CC"/>
                </a:solidFill>
              </a:rPr>
              <a:t>, </a:t>
            </a:r>
            <a:r>
              <a:rPr lang="ru-RU" sz="5600" i="1" dirty="0" err="1">
                <a:solidFill>
                  <a:srgbClr val="0033CC"/>
                </a:solidFill>
              </a:rPr>
              <a:t>що</a:t>
            </a:r>
            <a:r>
              <a:rPr lang="ru-RU" sz="5600" i="1" dirty="0">
                <a:solidFill>
                  <a:srgbClr val="0033CC"/>
                </a:solidFill>
              </a:rPr>
              <a:t> є </a:t>
            </a:r>
            <a:r>
              <a:rPr lang="ru-RU" sz="5600" i="1" dirty="0" err="1" smtClean="0">
                <a:solidFill>
                  <a:srgbClr val="0033CC"/>
                </a:solidFill>
              </a:rPr>
              <a:t>чудовим</a:t>
            </a:r>
            <a:r>
              <a:rPr lang="ru-RU" sz="5600" i="1" dirty="0" smtClean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взірцем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козацького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бароко</a:t>
            </a:r>
            <a:r>
              <a:rPr lang="ru-RU" sz="5600" i="1" dirty="0">
                <a:solidFill>
                  <a:srgbClr val="0033CC"/>
                </a:solidFill>
              </a:rPr>
              <a:t>. </a:t>
            </a:r>
            <a:r>
              <a:rPr lang="ru-RU" sz="5600" i="1" dirty="0" err="1">
                <a:solidFill>
                  <a:srgbClr val="0033CC"/>
                </a:solidFill>
              </a:rPr>
              <a:t>Воскресенську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церкву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звели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наприкінці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en-US" sz="5600" i="1" dirty="0">
                <a:solidFill>
                  <a:srgbClr val="0033CC"/>
                </a:solidFill>
              </a:rPr>
              <a:t>XVII — </a:t>
            </a:r>
            <a:r>
              <a:rPr lang="ru-RU" sz="5600" i="1" dirty="0">
                <a:solidFill>
                  <a:srgbClr val="0033CC"/>
                </a:solidFill>
              </a:rPr>
              <a:t>на початку </a:t>
            </a:r>
            <a:r>
              <a:rPr lang="en-US" sz="5600" i="1" dirty="0">
                <a:solidFill>
                  <a:srgbClr val="0033CC"/>
                </a:solidFill>
              </a:rPr>
              <a:t>XVIII </a:t>
            </a:r>
            <a:r>
              <a:rPr lang="ru-RU" sz="5600" i="1" dirty="0" err="1">
                <a:solidFill>
                  <a:srgbClr val="0033CC"/>
                </a:solidFill>
              </a:rPr>
              <a:t>століть</a:t>
            </a:r>
            <a:r>
              <a:rPr lang="ru-RU" sz="5600" i="1" dirty="0">
                <a:solidFill>
                  <a:srgbClr val="0033CC"/>
                </a:solidFill>
              </a:rPr>
              <a:t> коштом перших </a:t>
            </a:r>
            <a:r>
              <a:rPr lang="ru-RU" sz="5600" i="1" dirty="0" err="1">
                <a:solidFill>
                  <a:srgbClr val="0033CC"/>
                </a:solidFill>
              </a:rPr>
              <a:t>сумських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полковників</a:t>
            </a:r>
            <a:r>
              <a:rPr lang="ru-RU" sz="5600" i="1" dirty="0">
                <a:solidFill>
                  <a:srgbClr val="0033CC"/>
                </a:solidFill>
              </a:rPr>
              <a:t> Герасима та </a:t>
            </a:r>
            <a:r>
              <a:rPr lang="ru-RU" sz="5600" i="1" dirty="0" err="1">
                <a:solidFill>
                  <a:srgbClr val="0033CC"/>
                </a:solidFill>
              </a:rPr>
              <a:t>Андрія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Кондратьєвих</a:t>
            </a:r>
            <a:r>
              <a:rPr lang="ru-RU" sz="5600" i="1" dirty="0">
                <a:solidFill>
                  <a:srgbClr val="0033CC"/>
                </a:solidFill>
              </a:rPr>
              <a:t>. </a:t>
            </a:r>
            <a:r>
              <a:rPr lang="ru-RU" sz="5600" i="1" dirty="0" err="1">
                <a:solidFill>
                  <a:srgbClr val="0033CC"/>
                </a:solidFill>
              </a:rPr>
              <a:t>Освячення</a:t>
            </a:r>
            <a:r>
              <a:rPr lang="ru-RU" sz="5600" i="1" dirty="0">
                <a:solidFill>
                  <a:srgbClr val="0033CC"/>
                </a:solidFill>
              </a:rPr>
              <a:t> храму </a:t>
            </a:r>
            <a:r>
              <a:rPr lang="ru-RU" sz="5600" i="1" dirty="0" err="1">
                <a:solidFill>
                  <a:srgbClr val="0033CC"/>
                </a:solidFill>
              </a:rPr>
              <a:t>відбулося</a:t>
            </a:r>
            <a:r>
              <a:rPr lang="ru-RU" sz="5600" i="1" dirty="0">
                <a:solidFill>
                  <a:srgbClr val="0033CC"/>
                </a:solidFill>
              </a:rPr>
              <a:t> 1702 року — дата </a:t>
            </a:r>
            <a:r>
              <a:rPr lang="ru-RU" sz="5600" i="1" dirty="0" err="1">
                <a:solidFill>
                  <a:srgbClr val="0033CC"/>
                </a:solidFill>
              </a:rPr>
              <a:t>традиційно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вважається</a:t>
            </a:r>
            <a:r>
              <a:rPr lang="ru-RU" sz="5600" i="1" dirty="0">
                <a:solidFill>
                  <a:srgbClr val="0033CC"/>
                </a:solidFill>
              </a:rPr>
              <a:t> роком </a:t>
            </a:r>
            <a:r>
              <a:rPr lang="ru-RU" sz="5600" i="1" dirty="0" err="1">
                <a:solidFill>
                  <a:srgbClr val="0033CC"/>
                </a:solidFill>
              </a:rPr>
              <a:t>зведення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smtClean="0">
                <a:solidFill>
                  <a:srgbClr val="0033CC"/>
                </a:solidFill>
              </a:rPr>
              <a:t>церкви. </a:t>
            </a:r>
            <a:r>
              <a:rPr lang="ru-RU" sz="5600" i="1" dirty="0" err="1" smtClean="0">
                <a:solidFill>
                  <a:srgbClr val="0033CC"/>
                </a:solidFill>
              </a:rPr>
              <a:t>Воскресенська</a:t>
            </a:r>
            <a:r>
              <a:rPr lang="ru-RU" sz="5600" i="1" dirty="0" smtClean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церква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була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першою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кам'яницею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міста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 smtClean="0">
                <a:solidFill>
                  <a:srgbClr val="0033CC"/>
                </a:solidFill>
              </a:rPr>
              <a:t>Суми</a:t>
            </a:r>
            <a:r>
              <a:rPr lang="ru-RU" sz="5600" i="1" dirty="0" smtClean="0">
                <a:solidFill>
                  <a:srgbClr val="0033CC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smtClean="0">
                <a:solidFill>
                  <a:srgbClr val="0033CC"/>
                </a:solidFill>
              </a:rPr>
              <a:t> Храм </a:t>
            </a:r>
            <a:r>
              <a:rPr lang="ru-RU" sz="5600" i="1" dirty="0" err="1">
                <a:solidFill>
                  <a:srgbClr val="0033CC"/>
                </a:solidFill>
              </a:rPr>
              <a:t>слугував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усипальницею</a:t>
            </a:r>
            <a:r>
              <a:rPr lang="ru-RU" sz="5600" i="1" dirty="0">
                <a:solidFill>
                  <a:srgbClr val="0033CC"/>
                </a:solidFill>
              </a:rPr>
              <a:t> роду </a:t>
            </a:r>
            <a:r>
              <a:rPr lang="ru-RU" sz="5600" i="1" dirty="0" err="1">
                <a:solidFill>
                  <a:srgbClr val="0033CC"/>
                </a:solidFill>
              </a:rPr>
              <a:t>Кондратьєвих</a:t>
            </a:r>
            <a:r>
              <a:rPr lang="ru-RU" sz="5600" i="1" dirty="0">
                <a:solidFill>
                  <a:srgbClr val="0033CC"/>
                </a:solidFill>
              </a:rPr>
              <a:t>. </a:t>
            </a:r>
            <a:r>
              <a:rPr lang="ru-RU" sz="5600" i="1" dirty="0" err="1">
                <a:solidFill>
                  <a:srgbClr val="0033CC"/>
                </a:solidFill>
              </a:rPr>
              <a:t>Деякий</a:t>
            </a:r>
            <a:r>
              <a:rPr lang="ru-RU" sz="5600" i="1" dirty="0">
                <a:solidFill>
                  <a:srgbClr val="0033CC"/>
                </a:solidFill>
              </a:rPr>
              <a:t> час </a:t>
            </a:r>
            <a:r>
              <a:rPr lang="ru-RU" sz="5600" i="1" dirty="0" err="1">
                <a:solidFill>
                  <a:srgbClr val="0033CC"/>
                </a:solidFill>
              </a:rPr>
              <a:t>він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також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виконував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оборонні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функції</a:t>
            </a:r>
            <a:r>
              <a:rPr lang="ru-RU" sz="5600" i="1" dirty="0">
                <a:solidFill>
                  <a:srgbClr val="0033CC"/>
                </a:solidFill>
              </a:rPr>
              <a:t>, </a:t>
            </a:r>
            <a:r>
              <a:rPr lang="ru-RU" sz="5600" i="1" dirty="0" err="1">
                <a:solidFill>
                  <a:srgbClr val="0033CC"/>
                </a:solidFill>
              </a:rPr>
              <a:t>звичні</a:t>
            </a:r>
            <a:r>
              <a:rPr lang="ru-RU" sz="5600" i="1" dirty="0">
                <a:solidFill>
                  <a:srgbClr val="0033CC"/>
                </a:solidFill>
              </a:rPr>
              <a:t> для </a:t>
            </a:r>
            <a:r>
              <a:rPr lang="ru-RU" sz="5600" i="1" dirty="0" err="1">
                <a:solidFill>
                  <a:srgbClr val="0033CC"/>
                </a:solidFill>
              </a:rPr>
              <a:t>кам'яниць</a:t>
            </a:r>
            <a:r>
              <a:rPr lang="ru-RU" sz="5600" i="1" dirty="0">
                <a:solidFill>
                  <a:srgbClr val="0033CC"/>
                </a:solidFill>
              </a:rPr>
              <a:t>, </a:t>
            </a:r>
            <a:r>
              <a:rPr lang="ru-RU" sz="5600" i="1" dirty="0" err="1">
                <a:solidFill>
                  <a:srgbClr val="0033CC"/>
                </a:solidFill>
              </a:rPr>
              <a:t>зокрема</a:t>
            </a:r>
            <a:r>
              <a:rPr lang="ru-RU" sz="5600" i="1" dirty="0">
                <a:solidFill>
                  <a:srgbClr val="0033CC"/>
                </a:solidFill>
              </a:rPr>
              <a:t> і </a:t>
            </a:r>
            <a:r>
              <a:rPr lang="ru-RU" sz="5600" i="1" dirty="0" err="1">
                <a:solidFill>
                  <a:srgbClr val="0033CC"/>
                </a:solidFill>
              </a:rPr>
              <a:t>храмів</a:t>
            </a:r>
            <a:r>
              <a:rPr lang="ru-RU" sz="5600" i="1" dirty="0">
                <a:solidFill>
                  <a:srgbClr val="0033CC"/>
                </a:solidFill>
              </a:rPr>
              <a:t> в </a:t>
            </a:r>
            <a:r>
              <a:rPr lang="ru-RU" sz="5600" i="1" dirty="0" err="1">
                <a:solidFill>
                  <a:srgbClr val="0033CC"/>
                </a:solidFill>
              </a:rPr>
              <a:t>Україні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фактично</a:t>
            </a:r>
            <a:r>
              <a:rPr lang="ru-RU" sz="5600" i="1" dirty="0">
                <a:solidFill>
                  <a:srgbClr val="0033CC"/>
                </a:solidFill>
              </a:rPr>
              <a:t> до </a:t>
            </a:r>
            <a:r>
              <a:rPr lang="ru-RU" sz="5600" i="1" dirty="0" err="1">
                <a:solidFill>
                  <a:srgbClr val="0033CC"/>
                </a:solidFill>
              </a:rPr>
              <a:t>кінця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en-US" sz="5600" i="1" dirty="0">
                <a:solidFill>
                  <a:srgbClr val="0033CC"/>
                </a:solidFill>
              </a:rPr>
              <a:t>XVIII </a:t>
            </a:r>
            <a:r>
              <a:rPr lang="ru-RU" sz="5600" i="1" dirty="0" err="1" smtClean="0">
                <a:solidFill>
                  <a:srgbClr val="0033CC"/>
                </a:solidFill>
              </a:rPr>
              <a:t>століття</a:t>
            </a:r>
            <a:r>
              <a:rPr lang="ru-RU" sz="5600" i="1" dirty="0" smtClean="0">
                <a:solidFill>
                  <a:srgbClr val="0033CC"/>
                </a:solidFill>
              </a:rPr>
              <a:t>. За </a:t>
            </a:r>
            <a:r>
              <a:rPr lang="ru-RU" sz="5600" i="1" dirty="0" err="1">
                <a:solidFill>
                  <a:srgbClr val="0033CC"/>
                </a:solidFill>
              </a:rPr>
              <a:t>радянських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часів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використовувалась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під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склади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виробництва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Облпостачу</a:t>
            </a:r>
            <a:r>
              <a:rPr lang="ru-RU" sz="5600" i="1" dirty="0">
                <a:solidFill>
                  <a:srgbClr val="0033CC"/>
                </a:solidFill>
              </a:rPr>
              <a:t>. </a:t>
            </a:r>
            <a:r>
              <a:rPr lang="ru-RU" sz="5600" i="1" dirty="0" err="1">
                <a:solidFill>
                  <a:srgbClr val="0033CC"/>
                </a:solidFill>
              </a:rPr>
              <a:t>Згодом</a:t>
            </a:r>
            <a:r>
              <a:rPr lang="ru-RU" sz="5600" i="1" dirty="0">
                <a:solidFill>
                  <a:srgbClr val="0033CC"/>
                </a:solidFill>
              </a:rPr>
              <a:t> у </a:t>
            </a:r>
            <a:r>
              <a:rPr lang="ru-RU" sz="5600" i="1" dirty="0" err="1">
                <a:solidFill>
                  <a:srgbClr val="0033CC"/>
                </a:solidFill>
              </a:rPr>
              <a:t>приміщенні</a:t>
            </a:r>
            <a:r>
              <a:rPr lang="ru-RU" sz="5600" i="1" dirty="0">
                <a:solidFill>
                  <a:srgbClr val="0033CC"/>
                </a:solidFill>
              </a:rPr>
              <a:t> церкви </a:t>
            </a:r>
            <a:r>
              <a:rPr lang="ru-RU" sz="5600" i="1" dirty="0" err="1">
                <a:solidFill>
                  <a:srgbClr val="0033CC"/>
                </a:solidFill>
              </a:rPr>
              <a:t>тривалий</a:t>
            </a:r>
            <a:r>
              <a:rPr lang="ru-RU" sz="5600" i="1" dirty="0">
                <a:solidFill>
                  <a:srgbClr val="0033CC"/>
                </a:solidFill>
              </a:rPr>
              <a:t> час </a:t>
            </a:r>
            <a:r>
              <a:rPr lang="ru-RU" sz="5600" i="1" dirty="0" err="1">
                <a:solidFill>
                  <a:srgbClr val="0033CC"/>
                </a:solidFill>
              </a:rPr>
              <a:t>містився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відділ</a:t>
            </a:r>
            <a:r>
              <a:rPr lang="ru-RU" sz="5600" i="1" dirty="0">
                <a:solidFill>
                  <a:srgbClr val="0033CC"/>
                </a:solidFill>
              </a:rPr>
              <a:t> декоративно-</a:t>
            </a:r>
            <a:r>
              <a:rPr lang="ru-RU" sz="5600" i="1" dirty="0" err="1">
                <a:solidFill>
                  <a:srgbClr val="0033CC"/>
                </a:solidFill>
              </a:rPr>
              <a:t>ужиткового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мистецтва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Сумського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художнього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smtClean="0">
                <a:solidFill>
                  <a:srgbClr val="0033CC"/>
                </a:solidFill>
              </a:rPr>
              <a:t>музею. </a:t>
            </a:r>
          </a:p>
          <a:p>
            <a:pPr marL="45720" indent="0">
              <a:buNone/>
            </a:pP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 smtClean="0">
                <a:solidFill>
                  <a:srgbClr val="0033CC"/>
                </a:solidFill>
              </a:rPr>
              <a:t>Значні</a:t>
            </a:r>
            <a:r>
              <a:rPr lang="ru-RU" sz="5600" i="1" dirty="0" smtClean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реставраційні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роботи</a:t>
            </a:r>
            <a:r>
              <a:rPr lang="ru-RU" sz="5600" i="1" dirty="0">
                <a:solidFill>
                  <a:srgbClr val="0033CC"/>
                </a:solidFill>
              </a:rPr>
              <a:t> у </a:t>
            </a:r>
            <a:r>
              <a:rPr lang="ru-RU" sz="5600" i="1" dirty="0" err="1">
                <a:solidFill>
                  <a:srgbClr val="0033CC"/>
                </a:solidFill>
              </a:rPr>
              <a:t>Воскресенській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церкві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були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здійснені</a:t>
            </a:r>
            <a:r>
              <a:rPr lang="ru-RU" sz="5600" i="1" dirty="0">
                <a:solidFill>
                  <a:srgbClr val="0033CC"/>
                </a:solidFill>
              </a:rPr>
              <a:t> у 1970-х роках, </a:t>
            </a:r>
            <a:r>
              <a:rPr lang="ru-RU" sz="5600" i="1" dirty="0" err="1">
                <a:solidFill>
                  <a:srgbClr val="0033CC"/>
                </a:solidFill>
              </a:rPr>
              <a:t>внаслідок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чого</a:t>
            </a:r>
            <a:r>
              <a:rPr lang="ru-RU" sz="5600" i="1" dirty="0">
                <a:solidFill>
                  <a:srgbClr val="0033CC"/>
                </a:solidFill>
              </a:rPr>
              <a:t> храм </a:t>
            </a:r>
            <a:r>
              <a:rPr lang="ru-RU" sz="5600" i="1" dirty="0" err="1">
                <a:solidFill>
                  <a:srgbClr val="0033CC"/>
                </a:solidFill>
              </a:rPr>
              <a:t>набув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свого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сучасного</a:t>
            </a:r>
            <a:r>
              <a:rPr lang="ru-RU" sz="5600" i="1" dirty="0">
                <a:solidFill>
                  <a:srgbClr val="0033CC"/>
                </a:solidFill>
              </a:rPr>
              <a:t> </a:t>
            </a:r>
            <a:r>
              <a:rPr lang="ru-RU" sz="5600" i="1" dirty="0" err="1">
                <a:solidFill>
                  <a:srgbClr val="0033CC"/>
                </a:solidFill>
              </a:rPr>
              <a:t>вигляду</a:t>
            </a:r>
            <a:r>
              <a:rPr lang="ru-RU" sz="5600" i="1" dirty="0" smtClean="0">
                <a:solidFill>
                  <a:srgbClr val="0033CC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11200" i="1" dirty="0" err="1" smtClean="0">
                <a:solidFill>
                  <a:srgbClr val="0033CC"/>
                </a:solidFill>
                <a:hlinkClick r:id="rId2" action="ppaction://hlinksldjump"/>
              </a:rPr>
              <a:t>Вихід</a:t>
            </a:r>
            <a:endParaRPr lang="ru-RU" sz="11200" i="1" dirty="0">
              <a:solidFill>
                <a:srgbClr val="0033CC"/>
              </a:solidFill>
            </a:endParaRP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8208"/>
            <a:ext cx="34563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164289" y="693739"/>
            <a:ext cx="394874" cy="4485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94872"/>
            <a:ext cx="396044" cy="4474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16416" y="694872"/>
            <a:ext cx="432048" cy="447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0298" cy="8356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Іллінська</a:t>
            </a:r>
            <a:r>
              <a:rPr lang="ru-RU" sz="44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церква</a:t>
            </a:r>
            <a:endParaRPr lang="ru-RU" sz="44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00808"/>
            <a:ext cx="4433683" cy="4152901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На </a:t>
            </a:r>
            <a:r>
              <a:rPr lang="ru-RU" i="1" dirty="0" err="1"/>
              <a:t>місці</a:t>
            </a:r>
            <a:r>
              <a:rPr lang="ru-RU" i="1" dirty="0"/>
              <a:t> </a:t>
            </a:r>
            <a:r>
              <a:rPr lang="ru-RU" i="1" dirty="0" err="1"/>
              <a:t>сучасної</a:t>
            </a:r>
            <a:r>
              <a:rPr lang="ru-RU" i="1" dirty="0"/>
              <a:t> </a:t>
            </a:r>
            <a:r>
              <a:rPr lang="ru-RU" i="1" dirty="0" err="1"/>
              <a:t>мурованої</a:t>
            </a:r>
            <a:r>
              <a:rPr lang="ru-RU" i="1" dirty="0"/>
              <a:t> церкви з 1792 року до </a:t>
            </a:r>
            <a:r>
              <a:rPr lang="ru-RU" i="1" dirty="0" err="1"/>
              <a:t>середини</a:t>
            </a:r>
            <a:r>
              <a:rPr lang="ru-RU" i="1" dirty="0"/>
              <a:t> </a:t>
            </a:r>
            <a:r>
              <a:rPr lang="en-US" i="1" dirty="0"/>
              <a:t>XIX </a:t>
            </a:r>
            <a:r>
              <a:rPr lang="ru-RU" i="1" dirty="0" err="1"/>
              <a:t>століття</a:t>
            </a:r>
            <a:r>
              <a:rPr lang="ru-RU" i="1" dirty="0"/>
              <a:t> </a:t>
            </a:r>
            <a:r>
              <a:rPr lang="ru-RU" i="1" dirty="0" err="1"/>
              <a:t>існувала</a:t>
            </a:r>
            <a:r>
              <a:rPr lang="ru-RU" i="1" dirty="0"/>
              <a:t> </a:t>
            </a:r>
            <a:r>
              <a:rPr lang="ru-RU" i="1" dirty="0" err="1"/>
              <a:t>дерев'яна</a:t>
            </a:r>
            <a:r>
              <a:rPr lang="ru-RU" i="1" dirty="0"/>
              <a:t>. 1839 року в Сумах </a:t>
            </a:r>
            <a:r>
              <a:rPr lang="ru-RU" i="1" dirty="0" err="1"/>
              <a:t>сталася</a:t>
            </a:r>
            <a:r>
              <a:rPr lang="ru-RU" i="1" dirty="0"/>
              <a:t> велика </a:t>
            </a:r>
            <a:r>
              <a:rPr lang="ru-RU" i="1" dirty="0" err="1"/>
              <a:t>пожежа</a:t>
            </a:r>
            <a:r>
              <a:rPr lang="ru-RU" i="1" dirty="0"/>
              <a:t>, яка </a:t>
            </a:r>
            <a:r>
              <a:rPr lang="ru-RU" i="1" dirty="0" err="1"/>
              <a:t>знищила</a:t>
            </a:r>
            <a:r>
              <a:rPr lang="ru-RU" i="1" dirty="0"/>
              <a:t> </a:t>
            </a:r>
            <a:r>
              <a:rPr lang="ru-RU" i="1" dirty="0" err="1"/>
              <a:t>більшу</a:t>
            </a:r>
            <a:r>
              <a:rPr lang="ru-RU" i="1" dirty="0"/>
              <a:t> </a:t>
            </a:r>
            <a:r>
              <a:rPr lang="ru-RU" i="1" dirty="0" err="1"/>
              <a:t>частину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r>
              <a:rPr lang="ru-RU" i="1" dirty="0"/>
              <a:t>.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пожежі</a:t>
            </a:r>
            <a:r>
              <a:rPr lang="ru-RU" i="1" dirty="0"/>
              <a:t> </a:t>
            </a:r>
            <a:r>
              <a:rPr lang="ru-RU" i="1" dirty="0" err="1"/>
              <a:t>згоріла</a:t>
            </a:r>
            <a:r>
              <a:rPr lang="ru-RU" i="1" dirty="0"/>
              <a:t> й </a:t>
            </a:r>
            <a:r>
              <a:rPr lang="ru-RU" i="1" dirty="0" err="1"/>
              <a:t>дерев'яна</a:t>
            </a:r>
            <a:r>
              <a:rPr lang="ru-RU" i="1" dirty="0"/>
              <a:t> </a:t>
            </a:r>
            <a:r>
              <a:rPr lang="ru-RU" i="1" dirty="0" err="1"/>
              <a:t>Іллінська</a:t>
            </a:r>
            <a:r>
              <a:rPr lang="ru-RU" i="1" dirty="0"/>
              <a:t> </a:t>
            </a:r>
            <a:r>
              <a:rPr lang="ru-RU" i="1" dirty="0" err="1"/>
              <a:t>церква</a:t>
            </a:r>
            <a:r>
              <a:rPr lang="ru-RU" i="1" dirty="0"/>
              <a:t>. </a:t>
            </a:r>
            <a:r>
              <a:rPr lang="ru-RU" i="1" dirty="0" err="1"/>
              <a:t>Щоправда</a:t>
            </a:r>
            <a:r>
              <a:rPr lang="ru-RU" i="1" dirty="0"/>
              <a:t>, у 1836 </a:t>
            </a:r>
            <a:r>
              <a:rPr lang="ru-RU" i="1" dirty="0" err="1"/>
              <a:t>році</a:t>
            </a:r>
            <a:r>
              <a:rPr lang="ru-RU" i="1" dirty="0"/>
              <a:t> недалеко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старої</a:t>
            </a:r>
            <a:r>
              <a:rPr lang="ru-RU" i="1" dirty="0"/>
              <a:t> церкви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закладено</a:t>
            </a:r>
            <a:r>
              <a:rPr lang="ru-RU" i="1" dirty="0"/>
              <a:t> </a:t>
            </a:r>
            <a:r>
              <a:rPr lang="ru-RU" i="1" dirty="0" err="1"/>
              <a:t>новий</a:t>
            </a:r>
            <a:r>
              <a:rPr lang="ru-RU" i="1" dirty="0"/>
              <a:t> </a:t>
            </a:r>
            <a:r>
              <a:rPr lang="ru-RU" i="1" dirty="0" err="1"/>
              <a:t>мурований</a:t>
            </a:r>
            <a:r>
              <a:rPr lang="ru-RU" i="1" dirty="0"/>
              <a:t> храм, за </a:t>
            </a:r>
            <a:r>
              <a:rPr lang="ru-RU" i="1" dirty="0" err="1"/>
              <a:t>благословенням</a:t>
            </a:r>
            <a:r>
              <a:rPr lang="ru-RU" i="1" dirty="0"/>
              <a:t> </a:t>
            </a:r>
            <a:r>
              <a:rPr lang="ru-RU" i="1" dirty="0" err="1"/>
              <a:t>архієпископа</a:t>
            </a:r>
            <a:r>
              <a:rPr lang="ru-RU" i="1" dirty="0"/>
              <a:t> </a:t>
            </a:r>
            <a:r>
              <a:rPr lang="ru-RU" i="1" dirty="0" err="1"/>
              <a:t>Мелетія</a:t>
            </a:r>
            <a:r>
              <a:rPr lang="ru-RU" i="1" dirty="0"/>
              <a:t>. Через </a:t>
            </a:r>
            <a:r>
              <a:rPr lang="ru-RU" i="1" dirty="0" err="1"/>
              <a:t>розорення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r>
              <a:rPr lang="ru-RU" i="1" dirty="0"/>
              <a:t> мурована </a:t>
            </a:r>
            <a:r>
              <a:rPr lang="ru-RU" i="1" dirty="0" err="1"/>
              <a:t>церква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збудована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до </a:t>
            </a:r>
            <a:r>
              <a:rPr lang="ru-RU" i="1" dirty="0" err="1"/>
              <a:t>вікон</a:t>
            </a:r>
            <a:r>
              <a:rPr lang="ru-RU" i="1" dirty="0"/>
              <a:t> і </a:t>
            </a:r>
            <a:r>
              <a:rPr lang="ru-RU" i="1" dirty="0" err="1"/>
              <a:t>ніхто</a:t>
            </a:r>
            <a:r>
              <a:rPr lang="ru-RU" i="1" dirty="0"/>
              <a:t> не </a:t>
            </a:r>
            <a:r>
              <a:rPr lang="ru-RU" i="1" dirty="0" err="1"/>
              <a:t>наважувався</a:t>
            </a:r>
            <a:r>
              <a:rPr lang="ru-RU" i="1" dirty="0"/>
              <a:t> довести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будівництво</a:t>
            </a:r>
            <a:r>
              <a:rPr lang="ru-RU" i="1" dirty="0"/>
              <a:t> до </a:t>
            </a:r>
            <a:r>
              <a:rPr lang="ru-RU" i="1" dirty="0" err="1"/>
              <a:t>кінця</a:t>
            </a:r>
            <a:r>
              <a:rPr lang="ru-RU" i="1" dirty="0"/>
              <a:t>, аж доки старостою храму не став </a:t>
            </a:r>
            <a:r>
              <a:rPr lang="ru-RU" i="1" dirty="0" err="1"/>
              <a:t>сумський</a:t>
            </a:r>
            <a:r>
              <a:rPr lang="ru-RU" i="1" dirty="0"/>
              <a:t> </a:t>
            </a:r>
            <a:r>
              <a:rPr lang="ru-RU" i="1" dirty="0" err="1"/>
              <a:t>купець</a:t>
            </a:r>
            <a:r>
              <a:rPr lang="ru-RU" i="1" dirty="0"/>
              <a:t> Степан Гнатович Тихонов.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пожертвував</a:t>
            </a:r>
            <a:r>
              <a:rPr lang="ru-RU" i="1" dirty="0"/>
              <a:t> на </a:t>
            </a:r>
            <a:r>
              <a:rPr lang="ru-RU" i="1" dirty="0" err="1"/>
              <a:t>будівництво</a:t>
            </a:r>
            <a:r>
              <a:rPr lang="ru-RU" i="1" dirty="0"/>
              <a:t> </a:t>
            </a:r>
            <a:r>
              <a:rPr lang="ru-RU" i="1" dirty="0" err="1"/>
              <a:t>Іллінської</a:t>
            </a:r>
            <a:r>
              <a:rPr lang="ru-RU" i="1" dirty="0"/>
              <a:t> церкви 1500 </a:t>
            </a:r>
            <a:r>
              <a:rPr lang="ru-RU" i="1" dirty="0" err="1"/>
              <a:t>рублів</a:t>
            </a:r>
            <a:r>
              <a:rPr lang="ru-RU" i="1" dirty="0"/>
              <a:t> </a:t>
            </a:r>
            <a:r>
              <a:rPr lang="ru-RU" i="1" dirty="0" err="1"/>
              <a:t>сріблом</a:t>
            </a:r>
            <a:r>
              <a:rPr lang="ru-RU" i="1" dirty="0"/>
              <a:t>.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втручанню</a:t>
            </a:r>
            <a:r>
              <a:rPr lang="ru-RU" i="1" dirty="0"/>
              <a:t> </a:t>
            </a:r>
            <a:r>
              <a:rPr lang="ru-RU" i="1" dirty="0" err="1"/>
              <a:t>церкву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добудовано</a:t>
            </a:r>
            <a:r>
              <a:rPr lang="ru-RU" i="1" dirty="0"/>
              <a:t> та </a:t>
            </a:r>
            <a:r>
              <a:rPr lang="ru-RU" i="1" dirty="0" err="1"/>
              <a:t>освячено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в 1851 </a:t>
            </a:r>
            <a:r>
              <a:rPr lang="ru-RU" i="1" dirty="0" err="1"/>
              <a:t>році</a:t>
            </a:r>
            <a:r>
              <a:rPr lang="ru-RU" i="1" dirty="0"/>
              <a:t>.[2]</a:t>
            </a:r>
          </a:p>
          <a:p>
            <a:r>
              <a:rPr lang="ru-RU" i="1" dirty="0" err="1"/>
              <a:t>Цікаво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Іллінська</a:t>
            </a:r>
            <a:r>
              <a:rPr lang="ru-RU" i="1" dirty="0"/>
              <a:t> </a:t>
            </a:r>
            <a:r>
              <a:rPr lang="ru-RU" i="1" dirty="0" err="1"/>
              <a:t>церква</a:t>
            </a:r>
            <a:r>
              <a:rPr lang="ru-RU" i="1" dirty="0"/>
              <a:t> в </a:t>
            </a:r>
            <a:r>
              <a:rPr lang="ru-RU" i="1" dirty="0" err="1"/>
              <a:t>свій</a:t>
            </a:r>
            <a:r>
              <a:rPr lang="ru-RU" i="1" dirty="0"/>
              <a:t> час </a:t>
            </a:r>
            <a:r>
              <a:rPr lang="ru-RU" i="1" dirty="0" err="1"/>
              <a:t>потрапила</a:t>
            </a:r>
            <a:r>
              <a:rPr lang="ru-RU" i="1" dirty="0"/>
              <a:t> на картину </a:t>
            </a:r>
            <a:r>
              <a:rPr lang="ru-RU" i="1" dirty="0" err="1"/>
              <a:t>видатного</a:t>
            </a:r>
            <a:r>
              <a:rPr lang="ru-RU" i="1" dirty="0"/>
              <a:t> </a:t>
            </a:r>
            <a:r>
              <a:rPr lang="ru-RU" i="1" dirty="0" err="1"/>
              <a:t>українського</a:t>
            </a:r>
            <a:r>
              <a:rPr lang="ru-RU" i="1" dirty="0"/>
              <a:t> </a:t>
            </a:r>
            <a:r>
              <a:rPr lang="ru-RU" i="1" dirty="0" err="1"/>
              <a:t>живописця</a:t>
            </a:r>
            <a:r>
              <a:rPr lang="ru-RU" i="1" dirty="0"/>
              <a:t> </a:t>
            </a:r>
            <a:r>
              <a:rPr lang="ru-RU" i="1" dirty="0" err="1"/>
              <a:t>Костянтина</a:t>
            </a:r>
            <a:r>
              <a:rPr lang="ru-RU" i="1" dirty="0"/>
              <a:t> </a:t>
            </a:r>
            <a:r>
              <a:rPr lang="ru-RU" i="1" dirty="0" err="1"/>
              <a:t>Трутовського</a:t>
            </a:r>
            <a:r>
              <a:rPr lang="ru-RU" i="1" dirty="0"/>
              <a:t> (1826 — 1893) «</a:t>
            </a:r>
            <a:r>
              <a:rPr lang="ru-RU" i="1" dirty="0" err="1"/>
              <a:t>Провінційний</a:t>
            </a:r>
            <a:r>
              <a:rPr lang="ru-RU" i="1" dirty="0"/>
              <a:t> базар»[3].</a:t>
            </a:r>
          </a:p>
          <a:p>
            <a:r>
              <a:rPr lang="ru-RU" i="1" dirty="0" err="1"/>
              <a:t>Церква</a:t>
            </a:r>
            <a:r>
              <a:rPr lang="ru-RU" i="1" dirty="0"/>
              <a:t> </a:t>
            </a:r>
            <a:r>
              <a:rPr lang="ru-RU" i="1" dirty="0" err="1"/>
              <a:t>висвячена</a:t>
            </a:r>
            <a:r>
              <a:rPr lang="ru-RU" i="1" dirty="0"/>
              <a:t> на честь Святого пророка </a:t>
            </a:r>
            <a:r>
              <a:rPr lang="ru-RU" i="1" dirty="0" err="1"/>
              <a:t>Іллі</a:t>
            </a:r>
            <a:r>
              <a:rPr lang="ru-RU" i="1" dirty="0" smtClean="0"/>
              <a:t>.</a:t>
            </a:r>
          </a:p>
          <a:p>
            <a:r>
              <a:rPr lang="ru-RU" i="1" dirty="0" err="1" smtClean="0">
                <a:hlinkClick r:id="rId2" action="ppaction://hlinksldjump"/>
              </a:rPr>
              <a:t>Вихід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1" y="1268760"/>
            <a:ext cx="3499435" cy="4632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524328" y="548680"/>
            <a:ext cx="44920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46640" y="548680"/>
            <a:ext cx="41379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50696" y="548680"/>
            <a:ext cx="39553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850298" cy="1233424"/>
          </a:xfrm>
        </p:spPr>
        <p:txBody>
          <a:bodyPr/>
          <a:lstStyle/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Пам'ятник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І. Г. Харитоненку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9867"/>
            <a:ext cx="3960440" cy="3532601"/>
          </a:xfrm>
        </p:spPr>
        <p:txBody>
          <a:bodyPr>
            <a:noAutofit/>
          </a:bodyPr>
          <a:lstStyle/>
          <a:p>
            <a:r>
              <a:rPr lang="ru-RU" sz="1400" i="1" dirty="0" err="1"/>
              <a:t>Пам'ятник</a:t>
            </a:r>
            <a:r>
              <a:rPr lang="ru-RU" sz="1400" i="1" dirty="0"/>
              <a:t> </a:t>
            </a:r>
            <a:r>
              <a:rPr lang="ru-RU" sz="1400" i="1" dirty="0" err="1"/>
              <a:t>Івану</a:t>
            </a:r>
            <a:r>
              <a:rPr lang="ru-RU" sz="1400" i="1" dirty="0"/>
              <a:t> Харитоненку в Сумах — </a:t>
            </a:r>
            <a:r>
              <a:rPr lang="ru-RU" sz="1400" i="1" dirty="0" err="1"/>
              <a:t>пам'ятник</a:t>
            </a:r>
            <a:r>
              <a:rPr lang="ru-RU" sz="1400" i="1" dirty="0"/>
              <a:t> </a:t>
            </a:r>
            <a:r>
              <a:rPr lang="ru-RU" sz="1400" i="1" dirty="0" err="1"/>
              <a:t>відомому</a:t>
            </a:r>
            <a:r>
              <a:rPr lang="ru-RU" sz="1400" i="1" dirty="0"/>
              <a:t> </a:t>
            </a:r>
            <a:r>
              <a:rPr lang="ru-RU" sz="1400" i="1" dirty="0" err="1"/>
              <a:t>цукрозаводчику</a:t>
            </a:r>
            <a:r>
              <a:rPr lang="ru-RU" sz="1400" i="1" dirty="0"/>
              <a:t> і меценату </a:t>
            </a:r>
            <a:r>
              <a:rPr lang="ru-RU" sz="1400" i="1" dirty="0" err="1"/>
              <a:t>Івану</a:t>
            </a:r>
            <a:r>
              <a:rPr lang="ru-RU" sz="1400" i="1" dirty="0"/>
              <a:t> Герасимовичу Харитоненку (1820—1891) у </a:t>
            </a:r>
            <a:r>
              <a:rPr lang="ru-RU" sz="1400" i="1" dirty="0" smtClean="0"/>
              <a:t>Сумах. </a:t>
            </a:r>
            <a:r>
              <a:rPr lang="ru-RU" sz="1400" i="1" dirty="0" err="1" smtClean="0"/>
              <a:t>Пам'ятник</a:t>
            </a:r>
            <a:r>
              <a:rPr lang="ru-RU" sz="1400" i="1" dirty="0" smtClean="0"/>
              <a:t> </a:t>
            </a:r>
            <a:r>
              <a:rPr lang="ru-RU" sz="1400" i="1" dirty="0" err="1"/>
              <a:t>розташовано</a:t>
            </a:r>
            <a:r>
              <a:rPr lang="ru-RU" sz="1400" i="1" dirty="0"/>
              <a:t> у самому </a:t>
            </a:r>
            <a:r>
              <a:rPr lang="ru-RU" sz="1400" i="1" dirty="0" err="1"/>
              <a:t>середмісті</a:t>
            </a:r>
            <a:r>
              <a:rPr lang="ru-RU" sz="1400" i="1" dirty="0"/>
              <a:t> Сум — на </a:t>
            </a:r>
            <a:r>
              <a:rPr lang="ru-RU" sz="1400" i="1" dirty="0" err="1"/>
              <a:t>Покровській</a:t>
            </a:r>
            <a:r>
              <a:rPr lang="ru-RU" sz="1400" i="1" dirty="0"/>
              <a:t> (кол. </a:t>
            </a:r>
            <a:r>
              <a:rPr lang="ru-RU" sz="1400" i="1" dirty="0" err="1"/>
              <a:t>Червоній</a:t>
            </a:r>
            <a:r>
              <a:rPr lang="ru-RU" sz="1400" i="1" dirty="0"/>
              <a:t>) </a:t>
            </a:r>
            <a:r>
              <a:rPr lang="ru-RU" sz="1400" i="1" dirty="0" err="1"/>
              <a:t>площі</a:t>
            </a:r>
            <a:r>
              <a:rPr lang="ru-RU" sz="1400" i="1" dirty="0"/>
              <a:t>. </a:t>
            </a:r>
            <a:r>
              <a:rPr lang="ru-RU" sz="1400" i="1" dirty="0" err="1"/>
              <a:t>Визнаючи</a:t>
            </a:r>
            <a:r>
              <a:rPr lang="ru-RU" sz="1400" i="1" dirty="0"/>
              <a:t> заслуги (</a:t>
            </a:r>
            <a:r>
              <a:rPr lang="ru-RU" sz="1400" i="1" dirty="0" err="1"/>
              <a:t>серед</a:t>
            </a:r>
            <a:r>
              <a:rPr lang="ru-RU" sz="1400" i="1" dirty="0"/>
              <a:t> </a:t>
            </a:r>
            <a:r>
              <a:rPr lang="ru-RU" sz="1400" i="1" dirty="0" err="1"/>
              <a:t>іншого</a:t>
            </a:r>
            <a:r>
              <a:rPr lang="ru-RU" sz="1400" i="1" dirty="0"/>
              <a:t> </a:t>
            </a:r>
            <a:r>
              <a:rPr lang="ru-RU" sz="1400" i="1" dirty="0" err="1"/>
              <a:t>фінансування</a:t>
            </a:r>
            <a:r>
              <a:rPr lang="ru-RU" sz="1400" i="1" dirty="0"/>
              <a:t> </a:t>
            </a:r>
            <a:r>
              <a:rPr lang="ru-RU" sz="1400" i="1" dirty="0" err="1"/>
              <a:t>будівництва</a:t>
            </a:r>
            <a:r>
              <a:rPr lang="ru-RU" sz="1400" i="1" dirty="0"/>
              <a:t> </a:t>
            </a:r>
            <a:r>
              <a:rPr lang="ru-RU" sz="1400" i="1" dirty="0" err="1"/>
              <a:t>Троїцької</a:t>
            </a:r>
            <a:r>
              <a:rPr lang="ru-RU" sz="1400" i="1" dirty="0"/>
              <a:t> церкви, реального училища, </a:t>
            </a:r>
            <a:r>
              <a:rPr lang="ru-RU" sz="1400" i="1" dirty="0" err="1"/>
              <a:t>лікарні</a:t>
            </a:r>
            <a:r>
              <a:rPr lang="ru-RU" sz="1400" i="1" dirty="0"/>
              <a:t> </a:t>
            </a:r>
            <a:r>
              <a:rPr lang="ru-RU" sz="1400" i="1" dirty="0" err="1"/>
              <a:t>Святої</a:t>
            </a:r>
            <a:r>
              <a:rPr lang="ru-RU" sz="1400" i="1" dirty="0"/>
              <a:t> </a:t>
            </a:r>
            <a:r>
              <a:rPr lang="ru-RU" sz="1400" i="1" dirty="0" err="1"/>
              <a:t>Зінаїди</a:t>
            </a:r>
            <a:r>
              <a:rPr lang="ru-RU" sz="1400" i="1" dirty="0"/>
              <a:t> </a:t>
            </a:r>
            <a:r>
              <a:rPr lang="ru-RU" sz="1400" i="1" dirty="0" err="1"/>
              <a:t>тощо</a:t>
            </a:r>
            <a:r>
              <a:rPr lang="ru-RU" sz="1400" i="1" dirty="0"/>
              <a:t>) перед </a:t>
            </a:r>
            <a:r>
              <a:rPr lang="ru-RU" sz="1400" i="1" dirty="0" err="1"/>
              <a:t>містом</a:t>
            </a:r>
            <a:r>
              <a:rPr lang="ru-RU" sz="1400" i="1" dirty="0"/>
              <a:t> </a:t>
            </a:r>
            <a:r>
              <a:rPr lang="ru-RU" sz="1400" i="1" dirty="0" err="1"/>
              <a:t>родини</a:t>
            </a:r>
            <a:r>
              <a:rPr lang="ru-RU" sz="1400" i="1" dirty="0"/>
              <a:t> </a:t>
            </a:r>
            <a:r>
              <a:rPr lang="ru-RU" sz="1400" i="1" dirty="0" err="1"/>
              <a:t>Харитоненків</a:t>
            </a:r>
            <a:r>
              <a:rPr lang="ru-RU" sz="1400" i="1" dirty="0"/>
              <a:t> і, </a:t>
            </a:r>
            <a:r>
              <a:rPr lang="ru-RU" sz="1400" i="1" dirty="0" err="1"/>
              <a:t>зокрема</a:t>
            </a:r>
            <a:r>
              <a:rPr lang="ru-RU" sz="1400" i="1" dirty="0"/>
              <a:t>, І. Г. Харитоненка, </a:t>
            </a:r>
            <a:r>
              <a:rPr lang="ru-RU" sz="1400" i="1" dirty="0" err="1"/>
              <a:t>головна</a:t>
            </a:r>
            <a:r>
              <a:rPr lang="ru-RU" sz="1400" i="1" dirty="0"/>
              <a:t> </a:t>
            </a:r>
            <a:r>
              <a:rPr lang="ru-RU" sz="1400" i="1" dirty="0" err="1"/>
              <a:t>контрора</a:t>
            </a:r>
            <a:r>
              <a:rPr lang="ru-RU" sz="1400" i="1" dirty="0"/>
              <a:t> торгового </a:t>
            </a:r>
            <a:r>
              <a:rPr lang="ru-RU" sz="1400" i="1" dirty="0" err="1"/>
              <a:t>будинку</a:t>
            </a:r>
            <a:r>
              <a:rPr lang="ru-RU" sz="1400" i="1" dirty="0"/>
              <a:t> </a:t>
            </a:r>
            <a:r>
              <a:rPr lang="ru-RU" sz="1400" i="1" dirty="0" err="1"/>
              <a:t>якого</a:t>
            </a:r>
            <a:r>
              <a:rPr lang="ru-RU" sz="1400" i="1" dirty="0"/>
              <a:t> «Харитоненко і </a:t>
            </a:r>
            <a:r>
              <a:rPr lang="ru-RU" sz="1400" i="1" dirty="0" err="1"/>
              <a:t>Син</a:t>
            </a:r>
            <a:r>
              <a:rPr lang="ru-RU" sz="1400" i="1" dirty="0"/>
              <a:t>» </a:t>
            </a:r>
            <a:r>
              <a:rPr lang="ru-RU" sz="1400" i="1" dirty="0" err="1"/>
              <a:t>містилась</a:t>
            </a:r>
            <a:r>
              <a:rPr lang="ru-RU" sz="1400" i="1" dirty="0"/>
              <a:t> </a:t>
            </a:r>
            <a:r>
              <a:rPr lang="ru-RU" sz="1400" i="1" dirty="0" err="1"/>
              <a:t>саме</a:t>
            </a:r>
            <a:r>
              <a:rPr lang="ru-RU" sz="1400" i="1" dirty="0"/>
              <a:t> в Сумах, </a:t>
            </a:r>
            <a:r>
              <a:rPr lang="ru-RU" sz="1400" i="1" dirty="0" err="1"/>
              <a:t>вдячні</a:t>
            </a:r>
            <a:r>
              <a:rPr lang="ru-RU" sz="1400" i="1" dirty="0"/>
              <a:t> </a:t>
            </a:r>
            <a:r>
              <a:rPr lang="ru-RU" sz="1400" i="1" dirty="0" err="1"/>
              <a:t>городяни</a:t>
            </a:r>
            <a:r>
              <a:rPr lang="ru-RU" sz="1400" i="1" dirty="0"/>
              <a:t> </a:t>
            </a:r>
            <a:r>
              <a:rPr lang="ru-RU" sz="1400" i="1" dirty="0" err="1"/>
              <a:t>наприкінці</a:t>
            </a:r>
            <a:r>
              <a:rPr lang="ru-RU" sz="1400" i="1" dirty="0"/>
              <a:t> </a:t>
            </a:r>
            <a:r>
              <a:rPr lang="en-US" sz="1400" i="1" dirty="0"/>
              <a:t>XIX </a:t>
            </a:r>
            <a:r>
              <a:rPr lang="ru-RU" sz="1400" i="1" dirty="0" err="1"/>
              <a:t>століття</a:t>
            </a:r>
            <a:r>
              <a:rPr lang="ru-RU" sz="1400" i="1" dirty="0"/>
              <a:t> </a:t>
            </a:r>
            <a:r>
              <a:rPr lang="ru-RU" sz="1400" i="1" dirty="0" err="1"/>
              <a:t>прийняли</a:t>
            </a:r>
            <a:r>
              <a:rPr lang="ru-RU" sz="1400" i="1" dirty="0"/>
              <a:t> </a:t>
            </a:r>
            <a:r>
              <a:rPr lang="ru-RU" sz="1400" i="1" dirty="0" err="1"/>
              <a:t>рішення</a:t>
            </a:r>
            <a:r>
              <a:rPr lang="ru-RU" sz="1400" i="1" dirty="0"/>
              <a:t> </a:t>
            </a:r>
            <a:r>
              <a:rPr lang="ru-RU" sz="1400" i="1" dirty="0" err="1"/>
              <a:t>спорудити</a:t>
            </a:r>
            <a:r>
              <a:rPr lang="ru-RU" sz="1400" i="1" dirty="0"/>
              <a:t> </a:t>
            </a:r>
            <a:r>
              <a:rPr lang="ru-RU" sz="1400" i="1" dirty="0" err="1"/>
              <a:t>пам'ятник</a:t>
            </a:r>
            <a:r>
              <a:rPr lang="ru-RU" sz="1400" i="1" dirty="0"/>
              <a:t> </a:t>
            </a:r>
            <a:r>
              <a:rPr lang="ru-RU" sz="1400" i="1" dirty="0" err="1"/>
              <a:t>завновнику</a:t>
            </a:r>
            <a:r>
              <a:rPr lang="ru-RU" sz="1400" i="1" dirty="0"/>
              <a:t> </a:t>
            </a:r>
            <a:r>
              <a:rPr lang="ru-RU" sz="1400" i="1" dirty="0" err="1"/>
              <a:t>династії</a:t>
            </a:r>
            <a:r>
              <a:rPr lang="ru-RU" sz="1400" i="1" dirty="0"/>
              <a:t> </a:t>
            </a:r>
            <a:r>
              <a:rPr lang="ru-RU" sz="1400" i="1" dirty="0" err="1"/>
              <a:t>цукрозаводчиків</a:t>
            </a:r>
            <a:r>
              <a:rPr lang="ru-RU" sz="1400" i="1" dirty="0"/>
              <a:t> і </a:t>
            </a:r>
            <a:r>
              <a:rPr lang="ru-RU" sz="1400" i="1" dirty="0" err="1"/>
              <a:t>меценатів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68" y="1670611"/>
            <a:ext cx="404866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461" y="5370868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i="1" dirty="0" err="1" smtClean="0"/>
              <a:t>Зведення</a:t>
            </a:r>
            <a:r>
              <a:rPr lang="ru-RU" sz="1400" i="1" dirty="0" smtClean="0"/>
              <a:t> </a:t>
            </a:r>
            <a:r>
              <a:rPr lang="ru-RU" sz="1400" i="1" dirty="0"/>
              <a:t>монументу </a:t>
            </a:r>
            <a:r>
              <a:rPr lang="ru-RU" sz="1400" i="1" dirty="0" err="1"/>
              <a:t>здійснювалось</a:t>
            </a:r>
            <a:r>
              <a:rPr lang="ru-RU" sz="1400" i="1" dirty="0"/>
              <a:t> за </a:t>
            </a:r>
            <a:r>
              <a:rPr lang="ru-RU" sz="1400" i="1" dirty="0" err="1"/>
              <a:t>кошти</a:t>
            </a:r>
            <a:r>
              <a:rPr lang="ru-RU" sz="1400" i="1" dirty="0"/>
              <a:t> </a:t>
            </a:r>
            <a:r>
              <a:rPr lang="ru-RU" sz="1400" i="1" dirty="0" err="1"/>
              <a:t>пожертвувань</a:t>
            </a:r>
            <a:r>
              <a:rPr lang="ru-RU" sz="1400" i="1" dirty="0"/>
              <a:t> самих </a:t>
            </a:r>
            <a:r>
              <a:rPr lang="ru-RU" sz="1400" i="1" dirty="0" err="1"/>
              <a:t>городян</a:t>
            </a:r>
            <a:r>
              <a:rPr lang="ru-RU" sz="1400" i="1" dirty="0"/>
              <a:t>[1]. </a:t>
            </a:r>
            <a:r>
              <a:rPr lang="ru-RU" sz="1400" i="1" dirty="0" err="1"/>
              <a:t>Відтак</a:t>
            </a:r>
            <a:r>
              <a:rPr lang="ru-RU" sz="1400" i="1" dirty="0"/>
              <a:t>, 1899 року за проектом </a:t>
            </a:r>
            <a:r>
              <a:rPr lang="ru-RU" sz="1400" i="1" dirty="0" err="1"/>
              <a:t>скульпторів</a:t>
            </a:r>
            <a:r>
              <a:rPr lang="ru-RU" sz="1400" i="1" dirty="0"/>
              <a:t> О. М. </a:t>
            </a:r>
            <a:r>
              <a:rPr lang="ru-RU" sz="1400" i="1" dirty="0" err="1"/>
              <a:t>Опєкушина</a:t>
            </a:r>
            <a:r>
              <a:rPr lang="ru-RU" sz="1400" i="1" dirty="0"/>
              <a:t> та А. </a:t>
            </a:r>
            <a:r>
              <a:rPr lang="ru-RU" sz="1400" i="1" dirty="0" err="1"/>
              <a:t>Круазі</a:t>
            </a:r>
            <a:r>
              <a:rPr lang="ru-RU" sz="1400" i="1" dirty="0"/>
              <a:t> у </a:t>
            </a:r>
            <a:r>
              <a:rPr lang="ru-RU" sz="1400" i="1" dirty="0" err="1"/>
              <a:t>середмісті</a:t>
            </a:r>
            <a:r>
              <a:rPr lang="ru-RU" sz="1400" i="1" dirty="0"/>
              <a:t> Сум постав </a:t>
            </a:r>
            <a:r>
              <a:rPr lang="ru-RU" sz="1400" i="1" dirty="0" err="1"/>
              <a:t>пам'ятник</a:t>
            </a:r>
            <a:r>
              <a:rPr lang="ru-RU" sz="1400" i="1" dirty="0"/>
              <a:t> І. Г. Харитоненку, </a:t>
            </a:r>
            <a:r>
              <a:rPr lang="ru-RU" sz="1400" i="1" dirty="0" err="1"/>
              <a:t>загальний</a:t>
            </a:r>
            <a:r>
              <a:rPr lang="ru-RU" sz="1400" i="1" dirty="0"/>
              <a:t> вид </a:t>
            </a:r>
            <a:r>
              <a:rPr lang="ru-RU" sz="1400" i="1" dirty="0" err="1"/>
              <a:t>якого</a:t>
            </a:r>
            <a:r>
              <a:rPr lang="ru-RU" sz="1400" i="1" dirty="0"/>
              <a:t> </a:t>
            </a:r>
            <a:r>
              <a:rPr lang="ru-RU" sz="1400" i="1" dirty="0" err="1"/>
              <a:t>був</a:t>
            </a:r>
            <a:r>
              <a:rPr lang="ru-RU" sz="1400" i="1" dirty="0"/>
              <a:t> </a:t>
            </a:r>
            <a:r>
              <a:rPr lang="ru-RU" sz="1400" i="1" dirty="0" err="1"/>
              <a:t>неокласичним</a:t>
            </a:r>
            <a:r>
              <a:rPr lang="ru-RU" sz="1400" i="1" dirty="0"/>
              <a:t>. </a:t>
            </a:r>
            <a:r>
              <a:rPr lang="ru-RU" sz="1400" i="1" dirty="0" err="1"/>
              <a:t>Подальша</a:t>
            </a:r>
            <a:r>
              <a:rPr lang="ru-RU" sz="1400" i="1" dirty="0"/>
              <a:t> </a:t>
            </a:r>
            <a:r>
              <a:rPr lang="ru-RU" sz="1400" i="1" dirty="0" err="1"/>
              <a:t>історія</a:t>
            </a:r>
            <a:r>
              <a:rPr lang="ru-RU" sz="1400" i="1" dirty="0"/>
              <a:t> монумента є казусною і </a:t>
            </a:r>
            <a:r>
              <a:rPr lang="ru-RU" sz="1400" i="1" dirty="0" err="1"/>
              <a:t>трагікомічною</a:t>
            </a:r>
            <a:r>
              <a:rPr lang="ru-RU" sz="1400" i="1" dirty="0"/>
              <a:t>, </a:t>
            </a:r>
            <a:r>
              <a:rPr lang="ru-RU" sz="1400" i="1" dirty="0" err="1"/>
              <a:t>водночас</a:t>
            </a:r>
            <a:r>
              <a:rPr lang="ru-RU" sz="1400" i="1" dirty="0"/>
              <a:t> </a:t>
            </a:r>
            <a:r>
              <a:rPr lang="ru-RU" sz="1400" i="1" dirty="0" err="1"/>
              <a:t>повчальною</a:t>
            </a:r>
            <a:r>
              <a:rPr lang="ru-RU" sz="1400" i="1" dirty="0"/>
              <a:t> з </a:t>
            </a:r>
            <a:r>
              <a:rPr lang="ru-RU" sz="1400" i="1" dirty="0" err="1"/>
              <a:t>історичної</a:t>
            </a:r>
            <a:r>
              <a:rPr lang="ru-RU" sz="1400" i="1" dirty="0"/>
              <a:t> точки </a:t>
            </a:r>
            <a:r>
              <a:rPr lang="ru-RU" sz="1400" i="1" dirty="0" err="1"/>
              <a:t>зору</a:t>
            </a:r>
            <a:r>
              <a:rPr lang="ru-RU" i="1" dirty="0" smtClean="0"/>
              <a:t>. </a:t>
            </a:r>
            <a:br>
              <a:rPr lang="ru-RU" i="1" dirty="0" smtClean="0"/>
            </a:br>
            <a:r>
              <a:rPr lang="ru-RU" i="1" dirty="0" err="1" smtClean="0">
                <a:hlinkClick r:id="rId3" action="ppaction://hlinksldjump"/>
              </a:rPr>
              <a:t>Вихід</a:t>
            </a:r>
            <a:endParaRPr lang="ru-RU" i="1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428722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96335" y="428722"/>
            <a:ext cx="42413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380312" y="42872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50298" cy="763654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ahoma"/>
              </a:rPr>
              <a:t> Фонтан "Садко"</a:t>
            </a:r>
            <a:r>
              <a:rPr lang="ru-RU" i="1" dirty="0">
                <a:solidFill>
                  <a:srgbClr val="800000"/>
                </a:solidFill>
                <a:latin typeface="Tahoma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484784"/>
            <a:ext cx="3240359" cy="4152901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 smtClean="0"/>
              <a:t>Фонтан </a:t>
            </a:r>
            <a:r>
              <a:rPr lang="ru-RU" i="1" dirty="0"/>
              <a:t>Садко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збудовано</a:t>
            </a:r>
            <a:r>
              <a:rPr lang="ru-RU" i="1" dirty="0"/>
              <a:t> 1985 року в Сумах. У 2010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проведено </a:t>
            </a:r>
            <a:r>
              <a:rPr lang="ru-RU" i="1" dirty="0" err="1"/>
              <a:t>капітальний</a:t>
            </a:r>
            <a:r>
              <a:rPr lang="ru-RU" i="1" dirty="0"/>
              <a:t> ремонт фонтану, </a:t>
            </a:r>
            <a:r>
              <a:rPr lang="ru-RU" i="1" dirty="0" err="1"/>
              <a:t>замість</a:t>
            </a:r>
            <a:r>
              <a:rPr lang="ru-RU" i="1" dirty="0"/>
              <a:t> </a:t>
            </a:r>
            <a:r>
              <a:rPr lang="ru-RU" i="1" dirty="0" err="1"/>
              <a:t>старих</a:t>
            </a:r>
            <a:r>
              <a:rPr lang="ru-RU" i="1" dirty="0"/>
              <a:t> </a:t>
            </a:r>
            <a:r>
              <a:rPr lang="ru-RU" i="1" dirty="0" err="1"/>
              <a:t>мармурових</a:t>
            </a:r>
            <a:r>
              <a:rPr lang="ru-RU" i="1" dirty="0"/>
              <a:t> плит фонтан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обкладено</a:t>
            </a:r>
            <a:r>
              <a:rPr lang="ru-RU" i="1" dirty="0"/>
              <a:t> </a:t>
            </a:r>
            <a:r>
              <a:rPr lang="ru-RU" i="1" dirty="0" err="1"/>
              <a:t>червоним</a:t>
            </a:r>
            <a:r>
              <a:rPr lang="ru-RU" i="1" dirty="0"/>
              <a:t> </a:t>
            </a:r>
            <a:r>
              <a:rPr lang="ru-RU" i="1" dirty="0" err="1"/>
              <a:t>гранітом</a:t>
            </a:r>
            <a:r>
              <a:rPr lang="ru-RU" i="1" dirty="0"/>
              <a:t> з </a:t>
            </a:r>
            <a:r>
              <a:rPr lang="ru-RU" i="1" dirty="0" err="1"/>
              <a:t>чорними</a:t>
            </a:r>
            <a:r>
              <a:rPr lang="ru-RU" i="1" dirty="0"/>
              <a:t> </a:t>
            </a:r>
            <a:r>
              <a:rPr lang="ru-RU" i="1" dirty="0" err="1"/>
              <a:t>вкрапленнями</a:t>
            </a:r>
            <a:r>
              <a:rPr lang="ru-RU" i="1" dirty="0"/>
              <a:t>. </a:t>
            </a:r>
            <a:r>
              <a:rPr lang="ru-RU" i="1" dirty="0" err="1"/>
              <a:t>Вартість</a:t>
            </a:r>
            <a:r>
              <a:rPr lang="ru-RU" i="1" dirty="0"/>
              <a:t> ремонту становила </a:t>
            </a:r>
            <a:r>
              <a:rPr lang="ru-RU" i="1" dirty="0" err="1"/>
              <a:t>понад</a:t>
            </a:r>
            <a:r>
              <a:rPr lang="ru-RU" i="1" dirty="0"/>
              <a:t> 1,3 млн </a:t>
            </a:r>
            <a:r>
              <a:rPr lang="ru-RU" i="1" dirty="0" err="1"/>
              <a:t>гривень</a:t>
            </a:r>
            <a:r>
              <a:rPr lang="ru-RU" i="1" dirty="0" smtClean="0"/>
              <a:t>.</a:t>
            </a:r>
          </a:p>
          <a:p>
            <a:pPr marL="45720" indent="0">
              <a:buNone/>
            </a:pPr>
            <a:r>
              <a:rPr lang="ru-RU" i="1" dirty="0" err="1" smtClean="0">
                <a:hlinkClick r:id="rId2" action="ppaction://hlinksldjump"/>
              </a:rPr>
              <a:t>Вихід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8078"/>
            <a:ext cx="4220665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660232" y="404664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236296" y="404664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812360" y="4046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0298" cy="87338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Альтанка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340202"/>
            <a:ext cx="4536504" cy="4248472"/>
          </a:xfrm>
        </p:spPr>
        <p:txBody>
          <a:bodyPr>
            <a:noAutofit/>
          </a:bodyPr>
          <a:lstStyle/>
          <a:p>
            <a:r>
              <a:rPr lang="ru-RU" sz="1300" i="1" dirty="0" err="1">
                <a:solidFill>
                  <a:srgbClr val="0070C0"/>
                </a:solidFill>
              </a:rPr>
              <a:t>Сумська</a:t>
            </a:r>
            <a:r>
              <a:rPr lang="ru-RU" sz="1300" i="1" dirty="0">
                <a:solidFill>
                  <a:srgbClr val="0070C0"/>
                </a:solidFill>
              </a:rPr>
              <a:t> </a:t>
            </a:r>
            <a:r>
              <a:rPr lang="ru-RU" sz="1300" i="1" dirty="0" err="1">
                <a:solidFill>
                  <a:srgbClr val="0070C0"/>
                </a:solidFill>
              </a:rPr>
              <a:t>альтанка</a:t>
            </a:r>
            <a:r>
              <a:rPr lang="ru-RU" sz="1300" i="1" dirty="0">
                <a:solidFill>
                  <a:srgbClr val="0070C0"/>
                </a:solidFill>
              </a:rPr>
              <a:t> </a:t>
            </a:r>
            <a:r>
              <a:rPr lang="ru-RU" sz="1300" i="1" dirty="0"/>
              <a:t>— символ </a:t>
            </a:r>
            <a:r>
              <a:rPr lang="ru-RU" sz="1300" i="1" dirty="0" err="1"/>
              <a:t>міста</a:t>
            </a:r>
            <a:r>
              <a:rPr lang="ru-RU" sz="1300" i="1" dirty="0"/>
              <a:t> </a:t>
            </a:r>
            <a:r>
              <a:rPr lang="ru-RU" sz="1300" i="1" dirty="0" err="1"/>
              <a:t>Суми</a:t>
            </a:r>
            <a:r>
              <a:rPr lang="ru-RU" sz="1300" i="1" dirty="0"/>
              <a:t>, </a:t>
            </a:r>
            <a:r>
              <a:rPr lang="ru-RU" sz="1300" i="1" dirty="0" err="1"/>
              <a:t>розташована</a:t>
            </a:r>
            <a:r>
              <a:rPr lang="ru-RU" sz="1300" i="1" dirty="0"/>
              <a:t> </a:t>
            </a:r>
            <a:r>
              <a:rPr lang="ru-RU" sz="1300" i="1" dirty="0" err="1"/>
              <a:t>біля</a:t>
            </a:r>
            <a:r>
              <a:rPr lang="ru-RU" sz="1300" i="1" dirty="0"/>
              <a:t> </a:t>
            </a:r>
            <a:r>
              <a:rPr lang="ru-RU" sz="1300" i="1" dirty="0" err="1"/>
              <a:t>Сумського</a:t>
            </a:r>
            <a:r>
              <a:rPr lang="ru-RU" sz="1300" i="1" dirty="0"/>
              <a:t> </a:t>
            </a:r>
            <a:r>
              <a:rPr lang="ru-RU" sz="1300" i="1" dirty="0" err="1"/>
              <a:t>краєзнавчого</a:t>
            </a:r>
            <a:r>
              <a:rPr lang="ru-RU" sz="1300" i="1" dirty="0"/>
              <a:t> музею. Автором проекту </a:t>
            </a:r>
            <a:r>
              <a:rPr lang="ru-RU" sz="1300" i="1" dirty="0" err="1"/>
              <a:t>майбутнього</a:t>
            </a:r>
            <a:r>
              <a:rPr lang="ru-RU" sz="1300" i="1" dirty="0"/>
              <a:t> символу </a:t>
            </a:r>
            <a:r>
              <a:rPr lang="ru-RU" sz="1300" i="1" dirty="0" err="1"/>
              <a:t>міста</a:t>
            </a:r>
            <a:r>
              <a:rPr lang="ru-RU" sz="1300" i="1" dirty="0"/>
              <a:t> став </a:t>
            </a:r>
            <a:r>
              <a:rPr lang="ru-RU" sz="1300" i="1" dirty="0" err="1"/>
              <a:t>мешканець</a:t>
            </a:r>
            <a:r>
              <a:rPr lang="ru-RU" sz="1300" i="1" dirty="0"/>
              <a:t> Сум, </a:t>
            </a:r>
            <a:r>
              <a:rPr lang="ru-RU" sz="1300" i="1" dirty="0" err="1"/>
              <a:t>Матвій</a:t>
            </a:r>
            <a:r>
              <a:rPr lang="ru-RU" sz="1300" i="1" dirty="0"/>
              <a:t> </a:t>
            </a:r>
            <a:r>
              <a:rPr lang="ru-RU" sz="1300" i="1" dirty="0" err="1"/>
              <a:t>Щавельов</a:t>
            </a:r>
            <a:r>
              <a:rPr lang="ru-RU" sz="1300" i="1" dirty="0"/>
              <a:t>, </a:t>
            </a:r>
            <a:r>
              <a:rPr lang="ru-RU" sz="1300" i="1" dirty="0" err="1"/>
              <a:t>уродженець</a:t>
            </a:r>
            <a:r>
              <a:rPr lang="ru-RU" sz="1300" i="1" dirty="0"/>
              <a:t> </a:t>
            </a:r>
            <a:r>
              <a:rPr lang="ru-RU" sz="1300" i="1" dirty="0" err="1"/>
              <a:t>Курської</a:t>
            </a:r>
            <a:r>
              <a:rPr lang="ru-RU" sz="1300" i="1" dirty="0"/>
              <a:t> </a:t>
            </a:r>
            <a:r>
              <a:rPr lang="ru-RU" sz="1300" i="1" dirty="0" err="1"/>
              <a:t>губернії</a:t>
            </a:r>
            <a:r>
              <a:rPr lang="ru-RU" sz="1300" i="1" dirty="0"/>
              <a:t>, </a:t>
            </a:r>
            <a:r>
              <a:rPr lang="ru-RU" sz="1300" i="1" dirty="0" err="1"/>
              <a:t>який</a:t>
            </a:r>
            <a:r>
              <a:rPr lang="ru-RU" sz="1300" i="1" dirty="0"/>
              <a:t> служив у </a:t>
            </a:r>
            <a:r>
              <a:rPr lang="ru-RU" sz="1300" i="1" dirty="0" err="1"/>
              <a:t>земській</a:t>
            </a:r>
            <a:r>
              <a:rPr lang="ru-RU" sz="1300" i="1" dirty="0"/>
              <a:t> </a:t>
            </a:r>
            <a:r>
              <a:rPr lang="ru-RU" sz="1300" i="1" dirty="0" err="1"/>
              <a:t>управі</a:t>
            </a:r>
            <a:r>
              <a:rPr lang="ru-RU" sz="1300" i="1" dirty="0"/>
              <a:t> </a:t>
            </a:r>
            <a:r>
              <a:rPr lang="ru-RU" sz="1300" i="1" dirty="0" err="1"/>
              <a:t>креслярем</a:t>
            </a:r>
            <a:r>
              <a:rPr lang="ru-RU" sz="1300" i="1" dirty="0"/>
              <a:t>. В </a:t>
            </a:r>
            <a:r>
              <a:rPr lang="ru-RU" sz="1300" i="1" dirty="0" err="1"/>
              <a:t>кінці</a:t>
            </a:r>
            <a:r>
              <a:rPr lang="ru-RU" sz="1300" i="1" dirty="0"/>
              <a:t> </a:t>
            </a:r>
            <a:r>
              <a:rPr lang="en-US" sz="1300" i="1" dirty="0"/>
              <a:t>XIX </a:t>
            </a:r>
            <a:r>
              <a:rPr lang="ru-RU" sz="1300" i="1" dirty="0" err="1"/>
              <a:t>століття</a:t>
            </a:r>
            <a:r>
              <a:rPr lang="ru-RU" sz="1300" i="1" dirty="0"/>
              <a:t> до </a:t>
            </a:r>
            <a:r>
              <a:rPr lang="ru-RU" sz="1300" i="1" dirty="0" err="1"/>
              <a:t>міста</a:t>
            </a:r>
            <a:r>
              <a:rPr lang="ru-RU" sz="1300" i="1" dirty="0"/>
              <a:t> </a:t>
            </a:r>
            <a:r>
              <a:rPr lang="ru-RU" sz="1300" i="1" dirty="0" err="1"/>
              <a:t>приїхали</a:t>
            </a:r>
            <a:r>
              <a:rPr lang="ru-RU" sz="1300" i="1" dirty="0"/>
              <a:t> геологи </a:t>
            </a:r>
            <a:r>
              <a:rPr lang="ru-RU" sz="1300" i="1" dirty="0" err="1"/>
              <a:t>із</a:t>
            </a:r>
            <a:r>
              <a:rPr lang="ru-RU" sz="1300" i="1" dirty="0"/>
              <a:t> Санкт-Петербургу, </a:t>
            </a:r>
            <a:r>
              <a:rPr lang="ru-RU" sz="1300" i="1" dirty="0" err="1"/>
              <a:t>які</a:t>
            </a:r>
            <a:r>
              <a:rPr lang="ru-RU" sz="1300" i="1" dirty="0"/>
              <a:t> </a:t>
            </a:r>
            <a:r>
              <a:rPr lang="ru-RU" sz="1300" i="1" dirty="0" err="1"/>
              <a:t>вважали</a:t>
            </a:r>
            <a:r>
              <a:rPr lang="ru-RU" sz="1300" i="1" dirty="0"/>
              <a:t>, </a:t>
            </a:r>
            <a:r>
              <a:rPr lang="ru-RU" sz="1300" i="1" dirty="0" err="1"/>
              <a:t>що</a:t>
            </a:r>
            <a:r>
              <a:rPr lang="ru-RU" sz="1300" i="1" dirty="0"/>
              <a:t> </a:t>
            </a:r>
            <a:r>
              <a:rPr lang="ru-RU" sz="1300" i="1" dirty="0" err="1"/>
              <a:t>знайдуть</a:t>
            </a:r>
            <a:r>
              <a:rPr lang="ru-RU" sz="1300" i="1" dirty="0"/>
              <a:t> у Сумах </a:t>
            </a:r>
            <a:r>
              <a:rPr lang="ru-RU" sz="1300" i="1" dirty="0" err="1"/>
              <a:t>поклади</a:t>
            </a:r>
            <a:r>
              <a:rPr lang="ru-RU" sz="1300" i="1" dirty="0"/>
              <a:t> </a:t>
            </a:r>
            <a:r>
              <a:rPr lang="ru-RU" sz="1300" i="1" dirty="0" err="1"/>
              <a:t>нафти</a:t>
            </a:r>
            <a:r>
              <a:rPr lang="ru-RU" sz="1300" i="1" dirty="0"/>
              <a:t>. </a:t>
            </a:r>
            <a:r>
              <a:rPr lang="ru-RU" sz="1300" i="1" dirty="0" err="1"/>
              <a:t>Звернулися</a:t>
            </a:r>
            <a:r>
              <a:rPr lang="ru-RU" sz="1300" i="1" dirty="0"/>
              <a:t> до </a:t>
            </a:r>
            <a:r>
              <a:rPr lang="ru-RU" sz="1300" i="1" dirty="0" err="1"/>
              <a:t>Сумського</a:t>
            </a:r>
            <a:r>
              <a:rPr lang="ru-RU" sz="1300" i="1" dirty="0"/>
              <a:t> земства за </a:t>
            </a:r>
            <a:r>
              <a:rPr lang="ru-RU" sz="1300" i="1" dirty="0" err="1"/>
              <a:t>дозволом</a:t>
            </a:r>
            <a:r>
              <a:rPr lang="ru-RU" sz="1300" i="1" dirty="0"/>
              <a:t> </a:t>
            </a:r>
            <a:r>
              <a:rPr lang="ru-RU" sz="1300" i="1" dirty="0" err="1"/>
              <a:t>проводити</a:t>
            </a:r>
            <a:r>
              <a:rPr lang="ru-RU" sz="1300" i="1" dirty="0"/>
              <a:t> </a:t>
            </a:r>
            <a:r>
              <a:rPr lang="ru-RU" sz="1300" i="1" dirty="0" err="1"/>
              <a:t>роботи</a:t>
            </a:r>
            <a:r>
              <a:rPr lang="ru-RU" sz="1300" i="1" dirty="0"/>
              <a:t> по </a:t>
            </a:r>
            <a:r>
              <a:rPr lang="ru-RU" sz="1300" i="1" dirty="0" err="1"/>
              <a:t>видобутку</a:t>
            </a:r>
            <a:r>
              <a:rPr lang="ru-RU" sz="1300" i="1" dirty="0"/>
              <a:t> </a:t>
            </a:r>
            <a:r>
              <a:rPr lang="ru-RU" sz="1300" i="1" dirty="0" err="1"/>
              <a:t>нафти</a:t>
            </a:r>
            <a:r>
              <a:rPr lang="ru-RU" sz="1300" i="1" dirty="0"/>
              <a:t>. Земство дозволило геологам </a:t>
            </a:r>
            <a:r>
              <a:rPr lang="ru-RU" sz="1300" i="1" dirty="0" err="1"/>
              <a:t>шукати</a:t>
            </a:r>
            <a:r>
              <a:rPr lang="ru-RU" sz="1300" i="1" dirty="0"/>
              <a:t> </a:t>
            </a:r>
            <a:r>
              <a:rPr lang="ru-RU" sz="1300" i="1" dirty="0" err="1"/>
              <a:t>нафту</a:t>
            </a:r>
            <a:r>
              <a:rPr lang="ru-RU" sz="1300" i="1" dirty="0"/>
              <a:t> та </a:t>
            </a:r>
            <a:r>
              <a:rPr lang="ru-RU" sz="1300" i="1" dirty="0" err="1"/>
              <a:t>виділило</a:t>
            </a:r>
            <a:r>
              <a:rPr lang="ru-RU" sz="1300" i="1" dirty="0"/>
              <a:t> </a:t>
            </a:r>
            <a:r>
              <a:rPr lang="ru-RU" sz="1300" i="1" dirty="0" err="1"/>
              <a:t>їм</a:t>
            </a:r>
            <a:r>
              <a:rPr lang="ru-RU" sz="1300" i="1" dirty="0"/>
              <a:t> </a:t>
            </a:r>
            <a:r>
              <a:rPr lang="ru-RU" sz="1300" i="1" dirty="0" err="1"/>
              <a:t>місце</a:t>
            </a:r>
            <a:r>
              <a:rPr lang="ru-RU" sz="1300" i="1" dirty="0"/>
              <a:t> для </a:t>
            </a:r>
            <a:r>
              <a:rPr lang="ru-RU" sz="1300" i="1" dirty="0" err="1"/>
              <a:t>бурління</a:t>
            </a:r>
            <a:r>
              <a:rPr lang="ru-RU" sz="1300" i="1" dirty="0"/>
              <a:t> </a:t>
            </a:r>
            <a:r>
              <a:rPr lang="ru-RU" sz="1300" i="1" dirty="0" err="1"/>
              <a:t>свердловини</a:t>
            </a:r>
            <a:r>
              <a:rPr lang="ru-RU" sz="1300" i="1" dirty="0"/>
              <a:t> в </a:t>
            </a:r>
            <a:r>
              <a:rPr lang="ru-RU" sz="1300" i="1" dirty="0" err="1"/>
              <a:t>центрі</a:t>
            </a:r>
            <a:r>
              <a:rPr lang="ru-RU" sz="1300" i="1" dirty="0"/>
              <a:t> </a:t>
            </a:r>
            <a:r>
              <a:rPr lang="ru-RU" sz="1300" i="1" dirty="0" err="1"/>
              <a:t>міста</a:t>
            </a:r>
            <a:r>
              <a:rPr lang="ru-RU" sz="1300" i="1" dirty="0"/>
              <a:t>, перед </a:t>
            </a:r>
            <a:r>
              <a:rPr lang="ru-RU" sz="1300" i="1" dirty="0" err="1"/>
              <a:t>цією</a:t>
            </a:r>
            <a:r>
              <a:rPr lang="ru-RU" sz="1300" i="1" dirty="0"/>
              <a:t> ж </a:t>
            </a:r>
            <a:r>
              <a:rPr lang="ru-RU" sz="1300" i="1" dirty="0" err="1"/>
              <a:t>земською</a:t>
            </a:r>
            <a:r>
              <a:rPr lang="ru-RU" sz="1300" i="1" dirty="0"/>
              <a:t> управою. </a:t>
            </a:r>
            <a:r>
              <a:rPr lang="ru-RU" sz="1300" i="1" dirty="0" err="1"/>
              <a:t>Проте</a:t>
            </a:r>
            <a:r>
              <a:rPr lang="ru-RU" sz="1300" i="1" dirty="0"/>
              <a:t> </a:t>
            </a:r>
            <a:r>
              <a:rPr lang="ru-RU" sz="1300" i="1" dirty="0" err="1"/>
              <a:t>нафти</a:t>
            </a:r>
            <a:r>
              <a:rPr lang="ru-RU" sz="1300" i="1" dirty="0"/>
              <a:t> геологи не </a:t>
            </a:r>
            <a:r>
              <a:rPr lang="ru-RU" sz="1300" i="1" dirty="0" err="1"/>
              <a:t>знайшли</a:t>
            </a:r>
            <a:r>
              <a:rPr lang="ru-RU" sz="1300" i="1" dirty="0"/>
              <a:t> і </a:t>
            </a:r>
            <a:r>
              <a:rPr lang="ru-RU" sz="1300" i="1" dirty="0" err="1"/>
              <a:t>поїхали</a:t>
            </a:r>
            <a:r>
              <a:rPr lang="ru-RU" sz="1300" i="1" dirty="0"/>
              <a:t> з </a:t>
            </a:r>
            <a:r>
              <a:rPr lang="ru-RU" sz="1300" i="1" dirty="0" err="1"/>
              <a:t>міста</a:t>
            </a:r>
            <a:r>
              <a:rPr lang="ru-RU" sz="1300" i="1" dirty="0"/>
              <a:t>. </a:t>
            </a:r>
            <a:r>
              <a:rPr lang="ru-RU" sz="1300" i="1" dirty="0" err="1"/>
              <a:t>Згодом</a:t>
            </a:r>
            <a:r>
              <a:rPr lang="ru-RU" sz="1300" i="1" dirty="0"/>
              <a:t> </a:t>
            </a:r>
            <a:r>
              <a:rPr lang="ru-RU" sz="1300" i="1" dirty="0" err="1"/>
              <a:t>поклади</a:t>
            </a:r>
            <a:r>
              <a:rPr lang="ru-RU" sz="1300" i="1" dirty="0"/>
              <a:t> </a:t>
            </a:r>
            <a:r>
              <a:rPr lang="ru-RU" sz="1300" i="1" dirty="0" err="1"/>
              <a:t>нафти</a:t>
            </a:r>
            <a:r>
              <a:rPr lang="ru-RU" sz="1300" i="1" dirty="0"/>
              <a:t> таки </a:t>
            </a:r>
            <a:r>
              <a:rPr lang="ru-RU" sz="1300" i="1" dirty="0" err="1"/>
              <a:t>були</a:t>
            </a:r>
            <a:r>
              <a:rPr lang="ru-RU" sz="1300" i="1" dirty="0"/>
              <a:t> </a:t>
            </a:r>
            <a:r>
              <a:rPr lang="ru-RU" sz="1300" i="1" dirty="0" err="1"/>
              <a:t>знайдені</a:t>
            </a:r>
            <a:r>
              <a:rPr lang="ru-RU" sz="1300" i="1" dirty="0"/>
              <a:t> на </a:t>
            </a:r>
            <a:r>
              <a:rPr lang="ru-RU" sz="1300" i="1" dirty="0" err="1"/>
              <a:t>Сумщині</a:t>
            </a:r>
            <a:r>
              <a:rPr lang="ru-RU" sz="1300" i="1" dirty="0"/>
              <a:t>, але в </a:t>
            </a:r>
            <a:r>
              <a:rPr lang="ru-RU" sz="1300" i="1" dirty="0" err="1"/>
              <a:t>Охтирці</a:t>
            </a:r>
            <a:r>
              <a:rPr lang="ru-RU" sz="1300" i="1" dirty="0"/>
              <a:t>.</a:t>
            </a:r>
          </a:p>
          <a:p>
            <a:r>
              <a:rPr lang="ru-RU" sz="1300" i="1" dirty="0"/>
              <a:t>Про </a:t>
            </a:r>
            <a:r>
              <a:rPr lang="ru-RU" sz="1300" i="1" dirty="0" err="1"/>
              <a:t>свердловину</a:t>
            </a:r>
            <a:r>
              <a:rPr lang="ru-RU" sz="1300" i="1" dirty="0"/>
              <a:t> могли б </a:t>
            </a:r>
            <a:r>
              <a:rPr lang="ru-RU" sz="1300" i="1" dirty="0" err="1"/>
              <a:t>вже</a:t>
            </a:r>
            <a:r>
              <a:rPr lang="ru-RU" sz="1300" i="1" dirty="0"/>
              <a:t> і забути, </a:t>
            </a:r>
            <a:r>
              <a:rPr lang="ru-RU" sz="1300" i="1" dirty="0" err="1"/>
              <a:t>якби</a:t>
            </a:r>
            <a:r>
              <a:rPr lang="ru-RU" sz="1300" i="1" dirty="0"/>
              <a:t> не </a:t>
            </a:r>
            <a:r>
              <a:rPr lang="ru-RU" sz="1300" i="1" dirty="0" err="1"/>
              <a:t>чоловік</a:t>
            </a:r>
            <a:r>
              <a:rPr lang="ru-RU" sz="1300" i="1" dirty="0"/>
              <a:t> </a:t>
            </a:r>
            <a:r>
              <a:rPr lang="ru-RU" sz="1300" i="1" dirty="0" err="1"/>
              <a:t>племінниці</a:t>
            </a:r>
            <a:r>
              <a:rPr lang="ru-RU" sz="1300" i="1" dirty="0"/>
              <a:t> </a:t>
            </a:r>
            <a:r>
              <a:rPr lang="ru-RU" sz="1300" i="1" dirty="0" err="1"/>
              <a:t>Івана</a:t>
            </a:r>
            <a:r>
              <a:rPr lang="ru-RU" sz="1300" i="1" dirty="0"/>
              <a:t> Харитоненка Йосиф </a:t>
            </a:r>
            <a:r>
              <a:rPr lang="ru-RU" sz="1300" i="1" dirty="0" err="1"/>
              <a:t>Ліщинський</a:t>
            </a:r>
            <a:r>
              <a:rPr lang="ru-RU" sz="1300" i="1" dirty="0"/>
              <a:t>. У </a:t>
            </a:r>
            <a:r>
              <a:rPr lang="ru-RU" sz="1300" i="1" dirty="0" err="1"/>
              <a:t>Ліщинського</a:t>
            </a:r>
            <a:r>
              <a:rPr lang="ru-RU" sz="1300" i="1" dirty="0"/>
              <a:t> </a:t>
            </a:r>
            <a:r>
              <a:rPr lang="ru-RU" sz="1300" i="1" dirty="0" err="1"/>
              <a:t>був</a:t>
            </a:r>
            <a:r>
              <a:rPr lang="ru-RU" sz="1300" i="1" dirty="0"/>
              <a:t> </a:t>
            </a:r>
            <a:r>
              <a:rPr lang="ru-RU" sz="1300" i="1" dirty="0" err="1"/>
              <a:t>свій</a:t>
            </a:r>
            <a:r>
              <a:rPr lang="ru-RU" sz="1300" i="1" dirty="0"/>
              <a:t> сад, </a:t>
            </a:r>
            <a:r>
              <a:rPr lang="ru-RU" sz="1300" i="1" dirty="0" err="1"/>
              <a:t>який</a:t>
            </a:r>
            <a:r>
              <a:rPr lang="ru-RU" sz="1300" i="1" dirty="0"/>
              <a:t> </a:t>
            </a:r>
            <a:r>
              <a:rPr lang="ru-RU" sz="1300" i="1" dirty="0" err="1"/>
              <a:t>тепер</a:t>
            </a:r>
            <a:r>
              <a:rPr lang="ru-RU" sz="1300" i="1" dirty="0"/>
              <a:t> є </a:t>
            </a:r>
            <a:r>
              <a:rPr lang="ru-RU" sz="1300" i="1" dirty="0" err="1"/>
              <a:t>міським</a:t>
            </a:r>
            <a:r>
              <a:rPr lang="ru-RU" sz="1300" i="1" dirty="0"/>
              <a:t> парком, тому </a:t>
            </a:r>
            <a:r>
              <a:rPr lang="ru-RU" sz="1300" i="1" dirty="0" err="1"/>
              <a:t>він</a:t>
            </a:r>
            <a:r>
              <a:rPr lang="ru-RU" sz="1300" i="1" dirty="0"/>
              <a:t> купив </a:t>
            </a:r>
            <a:r>
              <a:rPr lang="ru-RU" sz="1300" i="1" dirty="0" err="1"/>
              <a:t>цей</a:t>
            </a:r>
            <a:r>
              <a:rPr lang="ru-RU" sz="1300" i="1" dirty="0"/>
              <a:t> </a:t>
            </a:r>
            <a:r>
              <a:rPr lang="ru-RU" sz="1300" i="1" dirty="0" err="1"/>
              <a:t>шматочок</a:t>
            </a:r>
            <a:r>
              <a:rPr lang="ru-RU" sz="1300" i="1" dirty="0"/>
              <a:t> </a:t>
            </a:r>
            <a:r>
              <a:rPr lang="ru-RU" sz="1300" i="1" dirty="0" err="1"/>
              <a:t>землі</a:t>
            </a:r>
            <a:r>
              <a:rPr lang="ru-RU" sz="1300" i="1" dirty="0"/>
              <a:t> </a:t>
            </a:r>
            <a:r>
              <a:rPr lang="ru-RU" sz="1300" i="1" dirty="0" err="1"/>
              <a:t>зі</a:t>
            </a:r>
            <a:r>
              <a:rPr lang="ru-RU" sz="1300" i="1" dirty="0"/>
              <a:t> </a:t>
            </a:r>
            <a:r>
              <a:rPr lang="ru-RU" sz="1300" i="1" dirty="0" err="1"/>
              <a:t>свердловиною</a:t>
            </a:r>
            <a:r>
              <a:rPr lang="ru-RU" sz="1300" i="1" dirty="0"/>
              <a:t> і </a:t>
            </a:r>
            <a:r>
              <a:rPr lang="ru-RU" sz="1300" i="1" dirty="0" err="1"/>
              <a:t>долучив</a:t>
            </a:r>
            <a:r>
              <a:rPr lang="ru-RU" sz="1300" i="1" dirty="0"/>
              <a:t> </a:t>
            </a:r>
            <a:r>
              <a:rPr lang="ru-RU" sz="1300" i="1" dirty="0" err="1"/>
              <a:t>його</a:t>
            </a:r>
            <a:r>
              <a:rPr lang="ru-RU" sz="1300" i="1" dirty="0"/>
              <a:t> до </a:t>
            </a:r>
            <a:r>
              <a:rPr lang="ru-RU" sz="1300" i="1" dirty="0" err="1"/>
              <a:t>свого</a:t>
            </a:r>
            <a:r>
              <a:rPr lang="ru-RU" sz="1300" i="1" dirty="0"/>
              <a:t> саду. Йосиф </a:t>
            </a:r>
            <a:r>
              <a:rPr lang="ru-RU" sz="1300" i="1" dirty="0" err="1"/>
              <a:t>Ліщинський</a:t>
            </a:r>
            <a:r>
              <a:rPr lang="ru-RU" sz="1300" i="1" dirty="0"/>
              <a:t> </a:t>
            </a:r>
            <a:r>
              <a:rPr lang="ru-RU" sz="1300" i="1" dirty="0" err="1"/>
              <a:t>розпорядився</a:t>
            </a:r>
            <a:r>
              <a:rPr lang="ru-RU" sz="1300" i="1" dirty="0"/>
              <a:t>, </a:t>
            </a:r>
            <a:r>
              <a:rPr lang="ru-RU" sz="1300" i="1" dirty="0" err="1"/>
              <a:t>щоб</a:t>
            </a:r>
            <a:r>
              <a:rPr lang="ru-RU" sz="1300" i="1" dirty="0"/>
              <a:t> </a:t>
            </a:r>
            <a:r>
              <a:rPr lang="ru-RU" sz="1300" i="1" dirty="0" err="1"/>
              <a:t>цю</a:t>
            </a:r>
            <a:r>
              <a:rPr lang="ru-RU" sz="1300" i="1" dirty="0"/>
              <a:t> </a:t>
            </a:r>
            <a:r>
              <a:rPr lang="ru-RU" sz="1300" i="1" dirty="0" err="1"/>
              <a:t>свердловину</a:t>
            </a:r>
            <a:r>
              <a:rPr lang="ru-RU" sz="1300" i="1" dirty="0"/>
              <a:t> </a:t>
            </a:r>
            <a:r>
              <a:rPr lang="ru-RU" sz="1300" i="1" dirty="0" err="1"/>
              <a:t>закрили</a:t>
            </a:r>
            <a:r>
              <a:rPr lang="ru-RU" sz="1300" i="1" dirty="0"/>
              <a:t> </a:t>
            </a:r>
            <a:r>
              <a:rPr lang="ru-RU" sz="1300" i="1" dirty="0" err="1"/>
              <a:t>залізною</a:t>
            </a:r>
            <a:r>
              <a:rPr lang="ru-RU" sz="1300" i="1" dirty="0"/>
              <a:t> плитою, а на </a:t>
            </a:r>
            <a:r>
              <a:rPr lang="ru-RU" sz="1300" i="1" dirty="0" err="1"/>
              <a:t>ній</a:t>
            </a:r>
            <a:r>
              <a:rPr lang="ru-RU" sz="1300" i="1" dirty="0"/>
              <a:t> </a:t>
            </a:r>
            <a:r>
              <a:rPr lang="ru-RU" sz="1300" i="1" dirty="0" err="1"/>
              <a:t>збудували</a:t>
            </a:r>
            <a:r>
              <a:rPr lang="ru-RU" sz="1300" i="1" dirty="0"/>
              <a:t> </a:t>
            </a:r>
            <a:r>
              <a:rPr lang="ru-RU" sz="1300" i="1" dirty="0" err="1"/>
              <a:t>альтанку</a:t>
            </a:r>
            <a:r>
              <a:rPr lang="ru-RU" sz="1300" i="1" dirty="0"/>
              <a:t>. </a:t>
            </a:r>
            <a:r>
              <a:rPr lang="ru-RU" sz="1300" i="1" dirty="0" err="1"/>
              <a:t>Він</a:t>
            </a:r>
            <a:r>
              <a:rPr lang="ru-RU" sz="1300" i="1" dirty="0"/>
              <a:t> </a:t>
            </a:r>
            <a:r>
              <a:rPr lang="ru-RU" sz="1300" i="1" dirty="0" err="1"/>
              <a:t>зробив</a:t>
            </a:r>
            <a:r>
              <a:rPr lang="ru-RU" sz="1300" i="1" dirty="0"/>
              <a:t> все </a:t>
            </a:r>
            <a:r>
              <a:rPr lang="ru-RU" sz="1300" i="1" dirty="0" err="1"/>
              <a:t>це</a:t>
            </a:r>
            <a:r>
              <a:rPr lang="ru-RU" sz="1300" i="1" dirty="0"/>
              <a:t>, </a:t>
            </a:r>
            <a:r>
              <a:rPr lang="ru-RU" sz="1300" i="1" dirty="0" err="1"/>
              <a:t>бо</a:t>
            </a:r>
            <a:r>
              <a:rPr lang="ru-RU" sz="1300" i="1" dirty="0"/>
              <a:t> </a:t>
            </a:r>
            <a:r>
              <a:rPr lang="ru-RU" sz="1300" i="1" dirty="0" err="1"/>
              <a:t>мав</a:t>
            </a:r>
            <a:r>
              <a:rPr lang="ru-RU" sz="1300" i="1" dirty="0"/>
              <a:t> </a:t>
            </a:r>
            <a:r>
              <a:rPr lang="ru-RU" sz="1300" i="1" dirty="0" err="1"/>
              <a:t>надію</a:t>
            </a:r>
            <a:r>
              <a:rPr lang="ru-RU" sz="1300" i="1" dirty="0"/>
              <a:t>, </a:t>
            </a:r>
            <a:r>
              <a:rPr lang="ru-RU" sz="1300" i="1" dirty="0" err="1"/>
              <a:t>що</a:t>
            </a:r>
            <a:r>
              <a:rPr lang="ru-RU" sz="1300" i="1" dirty="0"/>
              <a:t> у </a:t>
            </a:r>
            <a:r>
              <a:rPr lang="ru-RU" sz="1300" i="1" dirty="0" err="1"/>
              <a:t>майбутньому</a:t>
            </a:r>
            <a:r>
              <a:rPr lang="ru-RU" sz="1300" i="1" dirty="0"/>
              <a:t> тут таки </a:t>
            </a:r>
            <a:r>
              <a:rPr lang="ru-RU" sz="1300" i="1" dirty="0" err="1"/>
              <a:t>виявлять</a:t>
            </a:r>
            <a:r>
              <a:rPr lang="ru-RU" sz="1300" i="1" dirty="0"/>
              <a:t> </a:t>
            </a:r>
            <a:r>
              <a:rPr lang="ru-RU" sz="1300" i="1" dirty="0" err="1"/>
              <a:t>поклади</a:t>
            </a:r>
            <a:r>
              <a:rPr lang="ru-RU" sz="1300" i="1" dirty="0"/>
              <a:t> </a:t>
            </a:r>
            <a:r>
              <a:rPr lang="ru-RU" sz="1300" i="1" dirty="0" err="1" smtClean="0"/>
              <a:t>нафти</a:t>
            </a:r>
            <a:r>
              <a:rPr lang="ru-RU" sz="1300" i="1" dirty="0" smtClean="0"/>
              <a:t>.</a:t>
            </a:r>
          </a:p>
          <a:p>
            <a:r>
              <a:rPr lang="ru-RU" sz="1300" i="1" dirty="0" err="1" smtClean="0">
                <a:hlinkClick r:id="rId2" action="ppaction://hlinksldjump"/>
              </a:rPr>
              <a:t>Вихід</a:t>
            </a:r>
            <a:endParaRPr lang="ru-RU" sz="13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40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804248" y="33265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452320" y="33265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332656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850298" cy="835662"/>
          </a:xfrm>
        </p:spPr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Стадіон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"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Ювілейний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392488" cy="4896544"/>
          </a:xfrm>
        </p:spPr>
        <p:txBody>
          <a:bodyPr>
            <a:normAutofit fontScale="55000" lnSpcReduction="20000"/>
          </a:bodyPr>
          <a:lstStyle/>
          <a:p>
            <a:r>
              <a:rPr lang="vi-VN" i="1" dirty="0">
                <a:solidFill>
                  <a:srgbClr val="002060"/>
                </a:solidFill>
              </a:rPr>
              <a:t>Стадіо́н «Ювіле́йний» — футбольний стадіон у місті Сумах. Споруду було введено в експлуатацію 20 вересня 2001 року. Стадіон вміщує 25 830 глядачів, усі місця обладнані пластиковими сидіннями. Рекорд відвідуваності — 29300 глядачів[2] на матчі першої ліги «Спартак» (Суми) — «Нафтовик» (Охтирка) у 2003 р</a:t>
            </a:r>
            <a:r>
              <a:rPr lang="vi-VN" i="1" dirty="0" smtClean="0">
                <a:solidFill>
                  <a:srgbClr val="002060"/>
                </a:solidFill>
              </a:rPr>
              <a:t>.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Знаходиться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стадіон</a:t>
            </a:r>
            <a:r>
              <a:rPr lang="ru-RU" i="1" dirty="0">
                <a:solidFill>
                  <a:srgbClr val="002060"/>
                </a:solidFill>
              </a:rPr>
              <a:t> в </a:t>
            </a:r>
            <a:r>
              <a:rPr lang="ru-RU" i="1" dirty="0" err="1">
                <a:solidFill>
                  <a:srgbClr val="002060"/>
                </a:solidFill>
              </a:rPr>
              <a:t>центральній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частині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міста</a:t>
            </a:r>
            <a:r>
              <a:rPr lang="ru-RU" i="1" dirty="0">
                <a:solidFill>
                  <a:srgbClr val="002060"/>
                </a:solidFill>
              </a:rPr>
              <a:t>, в </a:t>
            </a:r>
            <a:r>
              <a:rPr lang="ru-RU" i="1" dirty="0" err="1">
                <a:solidFill>
                  <a:srgbClr val="002060"/>
                </a:solidFill>
              </a:rPr>
              <a:t>Міському</a:t>
            </a:r>
            <a:r>
              <a:rPr lang="ru-RU" i="1" dirty="0">
                <a:solidFill>
                  <a:srgbClr val="002060"/>
                </a:solidFill>
              </a:rPr>
              <a:t> парку </a:t>
            </a:r>
            <a:r>
              <a:rPr lang="ru-RU" i="1" dirty="0" err="1">
                <a:solidFill>
                  <a:srgbClr val="002060"/>
                </a:solidFill>
              </a:rPr>
              <a:t>ім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Кожедуба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Раніше</a:t>
            </a:r>
            <a:r>
              <a:rPr lang="ru-RU" i="1" dirty="0">
                <a:solidFill>
                  <a:srgbClr val="002060"/>
                </a:solidFill>
              </a:rPr>
              <a:t> на </a:t>
            </a:r>
            <a:r>
              <a:rPr lang="ru-RU" i="1" dirty="0" err="1">
                <a:solidFill>
                  <a:srgbClr val="002060"/>
                </a:solidFill>
              </a:rPr>
              <a:t>місці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Ювілейного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інший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стадіон</a:t>
            </a:r>
            <a:r>
              <a:rPr lang="ru-RU" i="1" dirty="0">
                <a:solidFill>
                  <a:srgbClr val="002060"/>
                </a:solidFill>
              </a:rPr>
              <a:t> — «Спартак», 1949 року </a:t>
            </a:r>
            <a:r>
              <a:rPr lang="ru-RU" i="1" dirty="0" err="1">
                <a:solidFill>
                  <a:srgbClr val="002060"/>
                </a:solidFill>
              </a:rPr>
              <a:t>споруди</a:t>
            </a:r>
            <a:r>
              <a:rPr lang="ru-RU" i="1" dirty="0">
                <a:solidFill>
                  <a:srgbClr val="002060"/>
                </a:solidFill>
              </a:rPr>
              <a:t>. У 1968 </a:t>
            </a:r>
            <a:r>
              <a:rPr lang="ru-RU" i="1" dirty="0" err="1">
                <a:solidFill>
                  <a:srgbClr val="002060"/>
                </a:solidFill>
              </a:rPr>
              <a:t>році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його</a:t>
            </a:r>
            <a:r>
              <a:rPr lang="ru-RU" i="1" dirty="0">
                <a:solidFill>
                  <a:srgbClr val="002060"/>
                </a:solidFill>
              </a:rPr>
              <a:t> масштабно </a:t>
            </a:r>
            <a:r>
              <a:rPr lang="ru-RU" i="1" dirty="0" err="1">
                <a:solidFill>
                  <a:srgbClr val="002060"/>
                </a:solidFill>
              </a:rPr>
              <a:t>реконструювали</a:t>
            </a:r>
            <a:r>
              <a:rPr lang="ru-RU" i="1" dirty="0">
                <a:solidFill>
                  <a:srgbClr val="002060"/>
                </a:solidFill>
              </a:rPr>
              <a:t> (</a:t>
            </a:r>
            <a:r>
              <a:rPr lang="ru-RU" i="1" dirty="0" err="1">
                <a:solidFill>
                  <a:srgbClr val="002060"/>
                </a:solidFill>
              </a:rPr>
              <a:t>вміщав</a:t>
            </a:r>
            <a:r>
              <a:rPr lang="ru-RU" i="1" dirty="0">
                <a:solidFill>
                  <a:srgbClr val="002060"/>
                </a:solidFill>
              </a:rPr>
              <a:t> 12 </a:t>
            </a:r>
            <a:r>
              <a:rPr lang="ru-RU" i="1" dirty="0" err="1">
                <a:solidFill>
                  <a:srgbClr val="002060"/>
                </a:solidFill>
              </a:rPr>
              <a:t>тисяч</a:t>
            </a:r>
            <a:r>
              <a:rPr lang="ru-RU" i="1" dirty="0">
                <a:solidFill>
                  <a:srgbClr val="002060"/>
                </a:solidFill>
              </a:rPr>
              <a:t>), а в </a:t>
            </a:r>
            <a:r>
              <a:rPr lang="ru-RU" i="1" dirty="0" err="1">
                <a:solidFill>
                  <a:srgbClr val="002060"/>
                </a:solidFill>
              </a:rPr>
              <a:t>кінці</a:t>
            </a:r>
            <a:r>
              <a:rPr lang="ru-RU" i="1" dirty="0">
                <a:solidFill>
                  <a:srgbClr val="002060"/>
                </a:solidFill>
              </a:rPr>
              <a:t> 80-х </a:t>
            </a:r>
            <a:r>
              <a:rPr lang="ru-RU" i="1" dirty="0" err="1">
                <a:solidFill>
                  <a:srgbClr val="002060"/>
                </a:solidFill>
              </a:rPr>
              <a:t>знесли</a:t>
            </a:r>
            <a:r>
              <a:rPr lang="ru-RU" i="1" dirty="0">
                <a:solidFill>
                  <a:srgbClr val="002060"/>
                </a:solidFill>
              </a:rPr>
              <a:t> з </a:t>
            </a:r>
            <a:r>
              <a:rPr lang="ru-RU" i="1" dirty="0" err="1">
                <a:solidFill>
                  <a:srgbClr val="002060"/>
                </a:solidFill>
              </a:rPr>
              <a:t>тим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щоб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побудувати</a:t>
            </a:r>
            <a:r>
              <a:rPr lang="ru-RU" i="1" dirty="0">
                <a:solidFill>
                  <a:srgbClr val="002060"/>
                </a:solidFill>
              </a:rPr>
              <a:t> на </a:t>
            </a:r>
            <a:r>
              <a:rPr lang="ru-RU" i="1" dirty="0" err="1">
                <a:solidFill>
                  <a:srgbClr val="002060"/>
                </a:solidFill>
              </a:rPr>
              <a:t>його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місці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новий</a:t>
            </a:r>
            <a:r>
              <a:rPr lang="ru-RU" i="1" dirty="0">
                <a:solidFill>
                  <a:srgbClr val="002060"/>
                </a:solidFill>
              </a:rPr>
              <a:t> 35-тисячник, за проектом схожим з </a:t>
            </a:r>
            <a:r>
              <a:rPr lang="ru-RU" i="1" dirty="0" err="1">
                <a:solidFill>
                  <a:srgbClr val="002060"/>
                </a:solidFill>
              </a:rPr>
              <a:t>єреванським</a:t>
            </a:r>
            <a:r>
              <a:rPr lang="ru-RU" i="1" dirty="0">
                <a:solidFill>
                  <a:srgbClr val="002060"/>
                </a:solidFill>
              </a:rPr>
              <a:t> «</a:t>
            </a:r>
            <a:r>
              <a:rPr lang="ru-RU" i="1" dirty="0" err="1">
                <a:solidFill>
                  <a:srgbClr val="002060"/>
                </a:solidFill>
              </a:rPr>
              <a:t>Разданом</a:t>
            </a:r>
            <a:r>
              <a:rPr lang="ru-RU" i="1" dirty="0">
                <a:solidFill>
                  <a:srgbClr val="002060"/>
                </a:solidFill>
              </a:rPr>
              <a:t>».</a:t>
            </a:r>
          </a:p>
          <a:p>
            <a:r>
              <a:rPr lang="ru-RU" i="1" dirty="0">
                <a:solidFill>
                  <a:srgbClr val="002060"/>
                </a:solidFill>
              </a:rPr>
              <a:t>Проект </a:t>
            </a:r>
            <a:r>
              <a:rPr lang="ru-RU" i="1" dirty="0" err="1">
                <a:solidFill>
                  <a:srgbClr val="002060"/>
                </a:solidFill>
              </a:rPr>
              <a:t>стадіону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розробили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українські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архітектори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Володимир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Биков</a:t>
            </a:r>
            <a:r>
              <a:rPr lang="ru-RU" i="1" dirty="0">
                <a:solidFill>
                  <a:srgbClr val="002060"/>
                </a:solidFill>
              </a:rPr>
              <a:t> та </a:t>
            </a:r>
            <a:r>
              <a:rPr lang="ru-RU" i="1" dirty="0" err="1">
                <a:solidFill>
                  <a:srgbClr val="002060"/>
                </a:solidFill>
              </a:rPr>
              <a:t>Іван</a:t>
            </a:r>
            <a:r>
              <a:rPr lang="ru-RU" i="1" dirty="0">
                <a:solidFill>
                  <a:srgbClr val="002060"/>
                </a:solidFill>
              </a:rPr>
              <a:t> Лукаш, за </a:t>
            </a:r>
            <a:r>
              <a:rPr lang="ru-RU" i="1" dirty="0" err="1">
                <a:solidFill>
                  <a:srgbClr val="002060"/>
                </a:solidFill>
              </a:rPr>
              <a:t>що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були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удостоєні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державної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премії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України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Будівництво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нової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арени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почалося</a:t>
            </a:r>
            <a:r>
              <a:rPr lang="ru-RU" i="1" dirty="0">
                <a:solidFill>
                  <a:srgbClr val="002060"/>
                </a:solidFill>
              </a:rPr>
              <a:t> 2 </a:t>
            </a:r>
            <a:r>
              <a:rPr lang="ru-RU" i="1" dirty="0" err="1">
                <a:solidFill>
                  <a:srgbClr val="002060"/>
                </a:solidFill>
              </a:rPr>
              <a:t>вересня</a:t>
            </a:r>
            <a:r>
              <a:rPr lang="ru-RU" i="1" dirty="0">
                <a:solidFill>
                  <a:srgbClr val="002060"/>
                </a:solidFill>
              </a:rPr>
              <a:t> 1999 року, коли </a:t>
            </a:r>
            <a:r>
              <a:rPr lang="ru-RU" i="1" dirty="0" err="1">
                <a:solidFill>
                  <a:srgbClr val="002060"/>
                </a:solidFill>
              </a:rPr>
              <a:t>була</a:t>
            </a:r>
            <a:r>
              <a:rPr lang="ru-RU" i="1" dirty="0">
                <a:solidFill>
                  <a:srgbClr val="002060"/>
                </a:solidFill>
              </a:rPr>
              <a:t> забита перша паля. </a:t>
            </a:r>
            <a:r>
              <a:rPr lang="ru-RU" i="1" dirty="0" err="1">
                <a:solidFill>
                  <a:srgbClr val="002060"/>
                </a:solidFill>
              </a:rPr>
              <a:t>Стадіон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офіційно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відкритий</a:t>
            </a:r>
            <a:r>
              <a:rPr lang="ru-RU" i="1" dirty="0">
                <a:solidFill>
                  <a:srgbClr val="002060"/>
                </a:solidFill>
              </a:rPr>
              <a:t> 20 </a:t>
            </a:r>
            <a:r>
              <a:rPr lang="ru-RU" i="1" dirty="0" err="1">
                <a:solidFill>
                  <a:srgbClr val="002060"/>
                </a:solidFill>
              </a:rPr>
              <a:t>вересня</a:t>
            </a:r>
            <a:r>
              <a:rPr lang="ru-RU" i="1" dirty="0">
                <a:solidFill>
                  <a:srgbClr val="002060"/>
                </a:solidFill>
              </a:rPr>
              <a:t> 2001 року, </a:t>
            </a:r>
            <a:r>
              <a:rPr lang="ru-RU" i="1" dirty="0" err="1">
                <a:solidFill>
                  <a:srgbClr val="002060"/>
                </a:solidFill>
              </a:rPr>
              <a:t>незадовго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після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святкування</a:t>
            </a:r>
            <a:r>
              <a:rPr lang="ru-RU" i="1" dirty="0">
                <a:solidFill>
                  <a:srgbClr val="002060"/>
                </a:solidFill>
              </a:rPr>
              <a:t> 10-річчя </a:t>
            </a:r>
            <a:r>
              <a:rPr lang="ru-RU" i="1" dirty="0" err="1">
                <a:solidFill>
                  <a:srgbClr val="002060"/>
                </a:solidFill>
              </a:rPr>
              <a:t>незалежності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України</a:t>
            </a:r>
            <a:r>
              <a:rPr lang="ru-RU" i="1" dirty="0">
                <a:solidFill>
                  <a:srgbClr val="002060"/>
                </a:solidFill>
              </a:rPr>
              <a:t> і </a:t>
            </a:r>
            <a:r>
              <a:rPr lang="ru-RU" i="1" dirty="0" err="1">
                <a:solidFill>
                  <a:srgbClr val="002060"/>
                </a:solidFill>
              </a:rPr>
              <a:t>напередодні</a:t>
            </a:r>
            <a:r>
              <a:rPr lang="ru-RU" i="1" dirty="0">
                <a:solidFill>
                  <a:srgbClr val="002060"/>
                </a:solidFill>
              </a:rPr>
              <a:t> 350-річного </a:t>
            </a:r>
            <a:r>
              <a:rPr lang="ru-RU" i="1" dirty="0" err="1">
                <a:solidFill>
                  <a:srgbClr val="002060"/>
                </a:solidFill>
              </a:rPr>
              <a:t>ювілею</a:t>
            </a:r>
            <a:r>
              <a:rPr lang="ru-RU" i="1" dirty="0">
                <a:solidFill>
                  <a:srgbClr val="002060"/>
                </a:solidFill>
              </a:rPr>
              <a:t> Сум (</a:t>
            </a:r>
            <a:r>
              <a:rPr lang="ru-RU" i="1" dirty="0" err="1">
                <a:solidFill>
                  <a:srgbClr val="002060"/>
                </a:solidFill>
              </a:rPr>
              <a:t>засновані</a:t>
            </a:r>
            <a:r>
              <a:rPr lang="ru-RU" i="1" dirty="0">
                <a:solidFill>
                  <a:srgbClr val="002060"/>
                </a:solidFill>
              </a:rPr>
              <a:t> в 1652-му). На момент </a:t>
            </a:r>
            <a:r>
              <a:rPr lang="ru-RU" i="1" dirty="0" err="1">
                <a:solidFill>
                  <a:srgbClr val="002060"/>
                </a:solidFill>
              </a:rPr>
              <a:t>відкриття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стадіон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офіційно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вміщував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близько</a:t>
            </a:r>
            <a:r>
              <a:rPr lang="ru-RU" i="1" dirty="0">
                <a:solidFill>
                  <a:srgbClr val="002060"/>
                </a:solidFill>
              </a:rPr>
              <a:t> 28 </a:t>
            </a:r>
            <a:r>
              <a:rPr lang="ru-RU" i="1" dirty="0" err="1">
                <a:solidFill>
                  <a:srgbClr val="002060"/>
                </a:solidFill>
              </a:rPr>
              <a:t>тисяч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глядачів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Частина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місць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була</a:t>
            </a:r>
            <a:r>
              <a:rPr lang="ru-RU" i="1" dirty="0">
                <a:solidFill>
                  <a:srgbClr val="002060"/>
                </a:solidFill>
              </a:rPr>
              <a:t> стоячими. </a:t>
            </a:r>
            <a:r>
              <a:rPr lang="ru-RU" i="1" dirty="0" err="1">
                <a:solidFill>
                  <a:srgbClr val="002060"/>
                </a:solidFill>
              </a:rPr>
              <a:t>Згодом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всі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місця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були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обладнані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індивідуальними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сидіннями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Майже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всі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місця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знаходяться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під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навісом</a:t>
            </a:r>
            <a:r>
              <a:rPr lang="ru-RU" i="1" dirty="0">
                <a:solidFill>
                  <a:srgbClr val="002060"/>
                </a:solidFill>
              </a:rPr>
              <a:t> (за </a:t>
            </a:r>
            <a:r>
              <a:rPr lang="ru-RU" i="1" dirty="0" err="1">
                <a:solidFill>
                  <a:srgbClr val="002060"/>
                </a:solidFill>
              </a:rPr>
              <a:t>винятком</a:t>
            </a:r>
            <a:r>
              <a:rPr lang="ru-RU" i="1" dirty="0">
                <a:solidFill>
                  <a:srgbClr val="002060"/>
                </a:solidFill>
              </a:rPr>
              <a:t> перших </a:t>
            </a:r>
            <a:r>
              <a:rPr lang="ru-RU" i="1" dirty="0" err="1">
                <a:solidFill>
                  <a:srgbClr val="002060"/>
                </a:solidFill>
              </a:rPr>
              <a:t>рядів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нижнього</a:t>
            </a:r>
            <a:r>
              <a:rPr lang="ru-RU" i="1" dirty="0">
                <a:solidFill>
                  <a:srgbClr val="002060"/>
                </a:solidFill>
              </a:rPr>
              <a:t> ярусу</a:t>
            </a:r>
            <a:r>
              <a:rPr lang="ru-RU" i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i="1" dirty="0" err="1" smtClean="0">
                <a:solidFill>
                  <a:srgbClr val="002060"/>
                </a:solidFill>
                <a:hlinkClick r:id="rId2" action="ppaction://hlinksldjump"/>
              </a:rPr>
              <a:t>Вихід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32" y="1268760"/>
            <a:ext cx="3918078" cy="261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61" y="4005064"/>
            <a:ext cx="3706630" cy="2482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36296" y="33265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33265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460432" y="332656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66614"/>
            <a:ext cx="45719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764704"/>
            <a:ext cx="3535249" cy="4845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7" y="836712"/>
            <a:ext cx="3349289" cy="4773132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7564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Сумський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обласний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краєзнавчий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3528392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 Дитячий парк "Казка"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/>
          <a:stretch/>
        </p:blipFill>
        <p:spPr bwMode="auto">
          <a:xfrm>
            <a:off x="4765721" y="787191"/>
            <a:ext cx="3505327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804248" y="116632"/>
            <a:ext cx="28803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199808" y="116632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596336" y="116632"/>
            <a:ext cx="28803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1920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5" action="ppaction://hlinksldjump"/>
              </a:rPr>
              <a:t>Вихід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960</Words>
  <Application>Microsoft Office PowerPoint</Application>
  <PresentationFormat>Экран (4:3)</PresentationFormat>
  <Paragraphs>44</Paragraphs>
  <Slides>10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Back to School 16x9</vt:lpstr>
      <vt:lpstr>Моє рідне місто</vt:lpstr>
      <vt:lpstr>Визначні місця міста Суми:</vt:lpstr>
      <vt:lpstr>Свято-Воскресенський кафедральний собор</vt:lpstr>
      <vt:lpstr>Іллінська церква</vt:lpstr>
      <vt:lpstr>Пам'ятник І. Г. Харитоненку </vt:lpstr>
      <vt:lpstr> Фонтан "Садко" </vt:lpstr>
      <vt:lpstr>Альтанка</vt:lpstr>
      <vt:lpstr> Стадіон "Ювілейний"</vt:lpstr>
      <vt:lpstr>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рідне місто</dc:title>
  <dc:creator>User</dc:creator>
  <cp:lastModifiedBy>User</cp:lastModifiedBy>
  <cp:revision>10</cp:revision>
  <dcterms:created xsi:type="dcterms:W3CDTF">2013-12-03T17:15:24Z</dcterms:created>
  <dcterms:modified xsi:type="dcterms:W3CDTF">2015-02-14T23:16:13Z</dcterms:modified>
</cp:coreProperties>
</file>