
<file path=[Content_Types].xml><?xml version="1.0" encoding="utf-8"?>
<Types xmlns="http://schemas.openxmlformats.org/package/2006/content-types">
  <Default Extension="png" ContentType="image/png"/>
  <Default Extension="mpg" ContentType="vide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75" r:id="rId2"/>
    <p:sldId id="258" r:id="rId3"/>
    <p:sldId id="277" r:id="rId4"/>
    <p:sldId id="276" r:id="rId5"/>
    <p:sldId id="278" r:id="rId6"/>
    <p:sldId id="279" r:id="rId7"/>
    <p:sldId id="28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4B05196F-F042-4783-B51D-6016A5E9CE6B}" type="datetimeFigureOut">
              <a:rPr lang="ru-RU" smtClean="0"/>
              <a:t>11.02.2013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0AAC3-B109-497D-96A2-93925031E25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5196F-F042-4783-B51D-6016A5E9CE6B}" type="datetimeFigureOut">
              <a:rPr lang="ru-RU" smtClean="0"/>
              <a:t>11.02.2013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0AAC3-B109-497D-96A2-93925031E25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5196F-F042-4783-B51D-6016A5E9CE6B}" type="datetimeFigureOut">
              <a:rPr lang="ru-RU" smtClean="0"/>
              <a:t>11.02.2013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0AAC3-B109-497D-96A2-93925031E25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5196F-F042-4783-B51D-6016A5E9CE6B}" type="datetimeFigureOut">
              <a:rPr lang="ru-RU" smtClean="0"/>
              <a:t>11.02.2013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0AAC3-B109-497D-96A2-93925031E25B}" type="slidenum">
              <a:rPr lang="ru-RU" smtClean="0"/>
              <a:t>‹#›</a:t>
            </a:fld>
            <a:endParaRPr lang="ru-RU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5196F-F042-4783-B51D-6016A5E9CE6B}" type="datetimeFigureOut">
              <a:rPr lang="ru-RU" smtClean="0"/>
              <a:t>11.02.2013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0AAC3-B109-497D-96A2-93925031E25B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5196F-F042-4783-B51D-6016A5E9CE6B}" type="datetimeFigureOut">
              <a:rPr lang="ru-RU" smtClean="0"/>
              <a:t>11.02.2013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0AAC3-B109-497D-96A2-93925031E25B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5196F-F042-4783-B51D-6016A5E9CE6B}" type="datetimeFigureOut">
              <a:rPr lang="ru-RU" smtClean="0"/>
              <a:t>11.02.2013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0AAC3-B109-497D-96A2-93925031E25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5196F-F042-4783-B51D-6016A5E9CE6B}" type="datetimeFigureOut">
              <a:rPr lang="ru-RU" smtClean="0"/>
              <a:t>11.02.2013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0AAC3-B109-497D-96A2-93925031E25B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5196F-F042-4783-B51D-6016A5E9CE6B}" type="datetimeFigureOut">
              <a:rPr lang="ru-RU" smtClean="0"/>
              <a:t>11.02.2013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0AAC3-B109-497D-96A2-93925031E25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5196F-F042-4783-B51D-6016A5E9CE6B}" type="datetimeFigureOut">
              <a:rPr lang="ru-RU" smtClean="0"/>
              <a:t>11.02.2013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0AAC3-B109-497D-96A2-93925031E25B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5196F-F042-4783-B51D-6016A5E9CE6B}" type="datetimeFigureOut">
              <a:rPr lang="ru-RU" smtClean="0"/>
              <a:t>11.02.2013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0AAC3-B109-497D-96A2-93925031E25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4B05196F-F042-4783-B51D-6016A5E9CE6B}" type="datetimeFigureOut">
              <a:rPr lang="ru-RU" smtClean="0"/>
              <a:t>11.02.2013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9C80AAC3-B109-497D-96A2-93925031E25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Антивоенная соц реклама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2486" y="1052736"/>
            <a:ext cx="7117906" cy="4608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84228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3688" y="1052736"/>
            <a:ext cx="57606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Время выбрало нас,</a:t>
            </a:r>
          </a:p>
          <a:p>
            <a:r>
              <a:rPr lang="ru-RU" sz="2400" dirty="0" smtClean="0">
                <a:solidFill>
                  <a:srgbClr val="FF0000"/>
                </a:solidFill>
              </a:rPr>
              <a:t>Закружило в афганской метели,</a:t>
            </a:r>
          </a:p>
          <a:p>
            <a:r>
              <a:rPr lang="ru-RU" sz="2400" dirty="0" smtClean="0">
                <a:solidFill>
                  <a:srgbClr val="FF0000"/>
                </a:solidFill>
              </a:rPr>
              <a:t>Нас позвали друзья в грозный час - </a:t>
            </a:r>
          </a:p>
          <a:p>
            <a:r>
              <a:rPr lang="ru-RU" sz="2400" dirty="0" smtClean="0">
                <a:solidFill>
                  <a:srgbClr val="FF0000"/>
                </a:solidFill>
              </a:rPr>
              <a:t>Мы особую форму надели. 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852936"/>
            <a:ext cx="6768751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32099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078" y="1124744"/>
            <a:ext cx="5712071" cy="41044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030081"/>
            <a:ext cx="2442342" cy="18559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00734" y="983093"/>
            <a:ext cx="266761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Привидения там…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Привидения здесь…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Я вернулся с войны,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но, наверно,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              не весь…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9207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192" y="1032049"/>
            <a:ext cx="3298825" cy="22431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268758"/>
            <a:ext cx="2714502" cy="18830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254" y="3287627"/>
            <a:ext cx="3687763" cy="2768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273" y="3313523"/>
            <a:ext cx="3433812" cy="24197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09824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27" y="667158"/>
            <a:ext cx="4809990" cy="28872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3" y="1052736"/>
            <a:ext cx="2541542" cy="21161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319" y="3312889"/>
            <a:ext cx="3483336" cy="26394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00987" y="3847798"/>
            <a:ext cx="38373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Ах, война! Что, проклятая, ты сделала!...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2537948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3688" y="1196075"/>
            <a:ext cx="55535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Афганистан живёт в моей душе…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1916832"/>
            <a:ext cx="410445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Афганистан живет в моей душе, </a:t>
            </a:r>
            <a:br>
              <a:rPr lang="ru-RU" dirty="0" smtClean="0"/>
            </a:br>
            <a:r>
              <a:rPr lang="ru-RU" dirty="0" smtClean="0"/>
              <a:t>Мне слышится бессонными ночами </a:t>
            </a:r>
            <a:br>
              <a:rPr lang="ru-RU" dirty="0" smtClean="0"/>
            </a:br>
            <a:r>
              <a:rPr lang="ru-RU" dirty="0" smtClean="0"/>
              <a:t>Стихи о нем и в гневе и печали, </a:t>
            </a:r>
            <a:br>
              <a:rPr lang="ru-RU" dirty="0" smtClean="0"/>
            </a:br>
            <a:r>
              <a:rPr lang="ru-RU" dirty="0" smtClean="0"/>
              <a:t>И выстрелы на дальнем рубеже. </a:t>
            </a:r>
            <a:br>
              <a:rPr lang="ru-RU" dirty="0" smtClean="0"/>
            </a:br>
            <a:r>
              <a:rPr lang="ru-RU" dirty="0" smtClean="0"/>
              <a:t>Где завершится наш последний бой,</a:t>
            </a:r>
            <a:br>
              <a:rPr lang="ru-RU" dirty="0" smtClean="0"/>
            </a:br>
            <a:r>
              <a:rPr lang="ru-RU" dirty="0" smtClean="0"/>
              <a:t>Последний враг ничком на землю ляжет, </a:t>
            </a:r>
            <a:br>
              <a:rPr lang="ru-RU" dirty="0" smtClean="0"/>
            </a:br>
            <a:r>
              <a:rPr lang="ru-RU" dirty="0" smtClean="0"/>
              <a:t>И чья-то мать слова простые скажет. </a:t>
            </a:r>
            <a:br>
              <a:rPr lang="ru-RU" dirty="0" smtClean="0"/>
            </a:br>
            <a:r>
              <a:rPr lang="ru-RU" dirty="0" smtClean="0"/>
              <a:t>А те слова услышим мы с тобой. </a:t>
            </a:r>
            <a:br>
              <a:rPr lang="ru-RU" dirty="0" smtClean="0"/>
            </a:br>
            <a:r>
              <a:rPr lang="ru-RU" dirty="0" smtClean="0"/>
              <a:t>Афганистан болит в моей душе, </a:t>
            </a:r>
            <a:br>
              <a:rPr lang="ru-RU" dirty="0" smtClean="0"/>
            </a:br>
            <a:r>
              <a:rPr lang="ru-RU" dirty="0" smtClean="0"/>
              <a:t>И все кого я встретил и не встретил, </a:t>
            </a:r>
            <a:br>
              <a:rPr lang="ru-RU" dirty="0" smtClean="0"/>
            </a:br>
            <a:r>
              <a:rPr lang="ru-RU" dirty="0" smtClean="0"/>
              <a:t>Пусть долго будут жить на этом свете, </a:t>
            </a:r>
            <a:br>
              <a:rPr lang="ru-RU" dirty="0" smtClean="0"/>
            </a:br>
            <a:r>
              <a:rPr lang="ru-RU" dirty="0" smtClean="0"/>
              <a:t>Как тишина на дальнем рубеже.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9" y="1719295"/>
            <a:ext cx="3456384" cy="38908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39504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3688" y="908720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 smtClean="0"/>
              <a:t> 15 мая 1988 года начался вывод советских войск из Афганистана. </a:t>
            </a:r>
            <a:endParaRPr lang="ru-RU" sz="28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2294594"/>
            <a:ext cx="4287447" cy="35106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272743" y="1988840"/>
            <a:ext cx="302433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1988 год. Первые советские полки возвращаются из Афганистана.</a:t>
            </a:r>
            <a:endParaRPr lang="ru-RU" sz="28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030" y="3717032"/>
            <a:ext cx="3193813" cy="2088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7119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38841" y="1052736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15 февраля 1989 года последняя колонна советских войск была выведена из Афганистана.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012634"/>
            <a:ext cx="4394515" cy="26486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76056" y="1052736"/>
            <a:ext cx="33123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Советских воинов встречали тысячи людей - жители Термеза, родственники солдат и офицеров, советские и иностранные журналисты.</a:t>
            </a:r>
            <a:endParaRPr lang="ru-RU" sz="2000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099" y="3156650"/>
            <a:ext cx="3022310" cy="25045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69979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63888" y="1124744"/>
            <a:ext cx="20855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/>
              <a:t>ПОТЕРИ</a:t>
            </a:r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75656" y="1795826"/>
            <a:ext cx="6480720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После окончания войны в СССР были опубликованы цифры погибших советских солдат с разбивкой по годам:</a:t>
            </a:r>
          </a:p>
          <a:p>
            <a:r>
              <a:rPr lang="ru-RU" dirty="0" smtClean="0"/>
              <a:t>1979 год	     </a:t>
            </a:r>
            <a:r>
              <a:rPr lang="ru-RU" dirty="0" smtClean="0">
                <a:solidFill>
                  <a:srgbClr val="FF0000"/>
                </a:solidFill>
              </a:rPr>
              <a:t>86 человек</a:t>
            </a:r>
            <a:r>
              <a:rPr lang="ru-RU" dirty="0" smtClean="0"/>
              <a:t>                   1984 год	</a:t>
            </a:r>
            <a:r>
              <a:rPr lang="ru-RU" dirty="0" smtClean="0">
                <a:solidFill>
                  <a:srgbClr val="FF0000"/>
                </a:solidFill>
              </a:rPr>
              <a:t>2346 человек</a:t>
            </a:r>
          </a:p>
          <a:p>
            <a:r>
              <a:rPr lang="ru-RU" dirty="0" smtClean="0"/>
              <a:t>1980 год	    </a:t>
            </a:r>
            <a:r>
              <a:rPr lang="ru-RU" dirty="0" smtClean="0">
                <a:solidFill>
                  <a:srgbClr val="FF0000"/>
                </a:solidFill>
              </a:rPr>
              <a:t>1484 человека</a:t>
            </a:r>
            <a:r>
              <a:rPr lang="ru-RU" dirty="0" smtClean="0"/>
              <a:t>              1985 год       </a:t>
            </a:r>
            <a:r>
              <a:rPr lang="ru-RU" dirty="0" smtClean="0">
                <a:solidFill>
                  <a:srgbClr val="FF0000"/>
                </a:solidFill>
              </a:rPr>
              <a:t>1868 человека</a:t>
            </a:r>
          </a:p>
          <a:p>
            <a:r>
              <a:rPr lang="ru-RU" dirty="0" smtClean="0"/>
              <a:t>1981 год	    </a:t>
            </a:r>
            <a:r>
              <a:rPr lang="ru-RU" dirty="0" smtClean="0">
                <a:solidFill>
                  <a:srgbClr val="FF0000"/>
                </a:solidFill>
              </a:rPr>
              <a:t>1298 человек</a:t>
            </a:r>
            <a:r>
              <a:rPr lang="ru-RU" dirty="0" smtClean="0"/>
              <a:t>                1986 год       </a:t>
            </a:r>
            <a:r>
              <a:rPr lang="ru-RU" dirty="0" smtClean="0">
                <a:solidFill>
                  <a:srgbClr val="FF0000"/>
                </a:solidFill>
              </a:rPr>
              <a:t>1333 человек</a:t>
            </a:r>
          </a:p>
          <a:p>
            <a:r>
              <a:rPr lang="ru-RU" dirty="0" smtClean="0"/>
              <a:t>1982 год	    </a:t>
            </a:r>
            <a:r>
              <a:rPr lang="ru-RU" dirty="0" smtClean="0">
                <a:solidFill>
                  <a:srgbClr val="FF0000"/>
                </a:solidFill>
              </a:rPr>
              <a:t>1948 человек</a:t>
            </a:r>
            <a:r>
              <a:rPr lang="ru-RU" dirty="0" smtClean="0"/>
              <a:t>                1987 год       </a:t>
            </a:r>
            <a:r>
              <a:rPr lang="ru-RU" dirty="0" smtClean="0">
                <a:solidFill>
                  <a:srgbClr val="FF0000"/>
                </a:solidFill>
              </a:rPr>
              <a:t>1215 человек</a:t>
            </a:r>
          </a:p>
          <a:p>
            <a:r>
              <a:rPr lang="ru-RU" dirty="0" smtClean="0"/>
              <a:t>1983 год	    </a:t>
            </a:r>
            <a:r>
              <a:rPr lang="ru-RU" dirty="0" smtClean="0">
                <a:solidFill>
                  <a:srgbClr val="FF0000"/>
                </a:solidFill>
              </a:rPr>
              <a:t>1446 человек</a:t>
            </a:r>
            <a:r>
              <a:rPr lang="ru-RU" dirty="0" smtClean="0"/>
              <a:t>                1988 год       </a:t>
            </a:r>
            <a:r>
              <a:rPr lang="ru-RU" dirty="0" smtClean="0">
                <a:solidFill>
                  <a:srgbClr val="FF0000"/>
                </a:solidFill>
              </a:rPr>
              <a:t>759 человек</a:t>
            </a:r>
          </a:p>
          <a:p>
            <a:r>
              <a:rPr lang="ru-RU" dirty="0" smtClean="0"/>
              <a:t>                              1989  год         </a:t>
            </a:r>
            <a:r>
              <a:rPr lang="ru-RU" dirty="0" smtClean="0">
                <a:solidFill>
                  <a:srgbClr val="FF0000"/>
                </a:solidFill>
              </a:rPr>
              <a:t>653 человек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За 9лет наша страна потеряла по официальным данным 13310человек убитыми, более 30тыс. раненными и искалеченными, около 300 пленными и пропавшими без вести.</a:t>
            </a:r>
            <a:endParaRPr lang="ru-RU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3237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15816" y="1052736"/>
            <a:ext cx="50917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Они не вернулись из боя…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381" y="1637511"/>
            <a:ext cx="2016224" cy="22964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637511"/>
            <a:ext cx="4803747" cy="22964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926324"/>
            <a:ext cx="3749675" cy="1728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381" y="3926324"/>
            <a:ext cx="3204989" cy="20640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37051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80112" y="4617842"/>
            <a:ext cx="201247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Слёзы</a:t>
            </a:r>
          </a:p>
          <a:p>
            <a:r>
              <a:rPr lang="ru-RU" sz="3200" dirty="0" smtClean="0">
                <a:solidFill>
                  <a:srgbClr val="FF0000"/>
                </a:solidFill>
              </a:rPr>
              <a:t>матерей…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24743"/>
            <a:ext cx="3240360" cy="34563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5" y="1100673"/>
            <a:ext cx="3633787" cy="2328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347" y="3502782"/>
            <a:ext cx="3500637" cy="22301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6110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1" descr="аф..jpeg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416"/>
            <a:ext cx="9144000" cy="7173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Box 3"/>
          <p:cNvSpPr txBox="1">
            <a:spLocks noChangeArrowheads="1"/>
          </p:cNvSpPr>
          <p:nvPr/>
        </p:nvSpPr>
        <p:spPr bwMode="auto">
          <a:xfrm>
            <a:off x="1714500" y="2214563"/>
            <a:ext cx="542925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3600" dirty="0">
                <a:solidFill>
                  <a:srgbClr val="FF0000"/>
                </a:solidFill>
                <a:latin typeface="Corbel" pitchFamily="34" charset="0"/>
              </a:rPr>
              <a:t>Никто не забыт – ничто не забыто.</a:t>
            </a:r>
          </a:p>
          <a:p>
            <a:pPr algn="ctr" eaLnBrk="1" hangingPunct="1"/>
            <a:r>
              <a:rPr lang="ru-RU" sz="3600" dirty="0">
                <a:solidFill>
                  <a:srgbClr val="FF0000"/>
                </a:solidFill>
                <a:latin typeface="Corbel" pitchFamily="34" charset="0"/>
              </a:rPr>
              <a:t>Но чтобы не забыть – надо помнить.</a:t>
            </a:r>
          </a:p>
          <a:p>
            <a:pPr algn="ctr" eaLnBrk="1" hangingPunct="1"/>
            <a:r>
              <a:rPr lang="ru-RU" sz="3600" dirty="0">
                <a:solidFill>
                  <a:srgbClr val="FF0000"/>
                </a:solidFill>
                <a:latin typeface="Corbel" pitchFamily="34" charset="0"/>
              </a:rPr>
              <a:t>А чтобы помнить – надо знать.</a:t>
            </a:r>
          </a:p>
        </p:txBody>
      </p:sp>
    </p:spTree>
    <p:extLst>
      <p:ext uri="{BB962C8B-B14F-4D97-AF65-F5344CB8AC3E}">
        <p14:creationId xmlns:p14="http://schemas.microsoft.com/office/powerpoint/2010/main" val="151576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1196752"/>
            <a:ext cx="4572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</a:rPr>
              <a:t>Войны начинают </a:t>
            </a:r>
            <a:r>
              <a:rPr lang="ru-RU" sz="2400" dirty="0" err="1">
                <a:solidFill>
                  <a:srgbClr val="FF0000"/>
                </a:solidFill>
              </a:rPr>
              <a:t>подлецы</a:t>
            </a:r>
            <a:r>
              <a:rPr lang="ru-RU" sz="2400" dirty="0">
                <a:solidFill>
                  <a:srgbClr val="FF0000"/>
                </a:solidFill>
              </a:rPr>
              <a:t>, а заканчивают </a:t>
            </a:r>
            <a:r>
              <a:rPr lang="ru-RU" sz="2400" dirty="0" smtClean="0">
                <a:solidFill>
                  <a:srgbClr val="FF0000"/>
                </a:solidFill>
              </a:rPr>
              <a:t>герои</a:t>
            </a:r>
            <a:r>
              <a:rPr lang="en-US" sz="2000" dirty="0">
                <a:solidFill>
                  <a:srgbClr val="FF0000"/>
                </a:solidFill>
              </a:rPr>
              <a:t>.</a:t>
            </a:r>
            <a:r>
              <a:rPr lang="en-US" dirty="0" smtClean="0"/>
              <a:t>                                                               </a:t>
            </a:r>
            <a:r>
              <a:rPr lang="ru-RU" dirty="0" smtClean="0"/>
              <a:t>  Э. </a:t>
            </a:r>
            <a:r>
              <a:rPr lang="ru-RU" dirty="0" err="1"/>
              <a:t>Хемингуей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860032" y="2323496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solidFill>
                  <a:srgbClr val="FF0000"/>
                </a:solidFill>
              </a:rPr>
              <a:t>Война</a:t>
            </a:r>
            <a:r>
              <a:rPr lang="ru-RU" sz="1600" dirty="0"/>
              <a:t> -это гибель всего родного:</a:t>
            </a:r>
          </a:p>
          <a:p>
            <a:r>
              <a:rPr lang="ru-RU" sz="1600" dirty="0"/>
              <a:t>Кров без </a:t>
            </a:r>
            <a:r>
              <a:rPr lang="ru-RU" sz="1600" dirty="0" smtClean="0"/>
              <a:t>людей,</a:t>
            </a:r>
            <a:endParaRPr lang="ru-RU" sz="1600" dirty="0"/>
          </a:p>
          <a:p>
            <a:r>
              <a:rPr lang="ru-RU" sz="1600" dirty="0"/>
              <a:t>Люди без </a:t>
            </a:r>
            <a:r>
              <a:rPr lang="ru-RU" sz="1600" dirty="0" smtClean="0"/>
              <a:t>крова.</a:t>
            </a:r>
            <a:endParaRPr lang="ru-RU" sz="1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884982" y="3154493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solidFill>
                  <a:srgbClr val="FF0000"/>
                </a:solidFill>
              </a:rPr>
              <a:t>Война</a:t>
            </a:r>
            <a:r>
              <a:rPr lang="ru-RU" sz="1600" dirty="0"/>
              <a:t> -это черное, гнусное дело:</a:t>
            </a:r>
          </a:p>
          <a:p>
            <a:r>
              <a:rPr lang="ru-RU" sz="1600" dirty="0"/>
              <a:t>Тело без ног,</a:t>
            </a:r>
          </a:p>
          <a:p>
            <a:r>
              <a:rPr lang="ru-RU" sz="1600" dirty="0"/>
              <a:t>Ноги без тела.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884982" y="4002191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solidFill>
                  <a:srgbClr val="FF0000"/>
                </a:solidFill>
              </a:rPr>
              <a:t>Война</a:t>
            </a:r>
            <a:r>
              <a:rPr lang="ru-RU" sz="1600" dirty="0"/>
              <a:t> –это тысяч разлук причина:</a:t>
            </a:r>
          </a:p>
          <a:p>
            <a:r>
              <a:rPr lang="ru-RU" sz="1600" dirty="0"/>
              <a:t>Сын без отца,</a:t>
            </a:r>
          </a:p>
          <a:p>
            <a:r>
              <a:rPr lang="ru-RU" sz="1600" dirty="0"/>
              <a:t>Отец без сына.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884982" y="483318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solidFill>
                  <a:srgbClr val="FF0000"/>
                </a:solidFill>
              </a:rPr>
              <a:t>Война</a:t>
            </a:r>
            <a:r>
              <a:rPr lang="ru-RU" sz="1600" dirty="0"/>
              <a:t> –это слезы, зола и стужа:</a:t>
            </a:r>
          </a:p>
          <a:p>
            <a:r>
              <a:rPr lang="ru-RU" sz="1600" dirty="0"/>
              <a:t>Муж без жены,</a:t>
            </a:r>
          </a:p>
          <a:p>
            <a:r>
              <a:rPr lang="ru-RU" sz="1600" dirty="0"/>
              <a:t>Жена без мужа.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323497"/>
            <a:ext cx="3672408" cy="33406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6716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55776" y="1412776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952426"/>
            <a:ext cx="9001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  <a:latin typeface="Haettenschweiler" pitchFamily="34" charset="0"/>
              </a:rPr>
              <a:t>АФГАНСКАЯ ВОЙНА</a:t>
            </a:r>
          </a:p>
          <a:p>
            <a:pPr algn="ctr"/>
            <a:r>
              <a:rPr lang="ru-RU" sz="4000" dirty="0" smtClean="0">
                <a:solidFill>
                  <a:srgbClr val="FF0000"/>
                </a:solidFill>
                <a:latin typeface="Haettenschweiler" pitchFamily="34" charset="0"/>
              </a:rPr>
              <a:t> </a:t>
            </a:r>
            <a:r>
              <a:rPr lang="ru-RU" sz="4000" dirty="0">
                <a:solidFill>
                  <a:srgbClr val="FF0000"/>
                </a:solidFill>
                <a:latin typeface="Haettenschweiler" pitchFamily="34" charset="0"/>
              </a:rPr>
              <a:t>(1979-1989</a:t>
            </a:r>
            <a:r>
              <a:rPr lang="ru-RU" sz="4000" dirty="0" smtClean="0">
                <a:solidFill>
                  <a:srgbClr val="FF0000"/>
                </a:solidFill>
                <a:latin typeface="Haettenschweiler" pitchFamily="34" charset="0"/>
              </a:rPr>
              <a:t>) </a:t>
            </a:r>
            <a:endParaRPr lang="ru-RU" sz="4000" dirty="0">
              <a:solidFill>
                <a:srgbClr val="FF0000"/>
              </a:solidFill>
              <a:latin typeface="Haettenschweiler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29" y="2275865"/>
            <a:ext cx="3816424" cy="3384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87789" y="2243921"/>
            <a:ext cx="400682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У этой войны еще нет истории. Она не написана. Мы знаем о ней ровно столько, сколько нам не опасно знать, чтобы не увидеть себя </a:t>
            </a:r>
            <a:r>
              <a:rPr lang="ru-RU" dirty="0" smtClean="0"/>
              <a:t>такими, какие </a:t>
            </a:r>
            <a:r>
              <a:rPr lang="ru-RU" dirty="0"/>
              <a:t>мы есть. Но у этой войн есть свидетели. Тысячи свидетелей. И они хотят быть услышанными раньше, чем их придумают такими, какими они будут удобны и опять кому-то для чего-то нужны. Они хотят быть нужными правде и памяти.</a:t>
            </a:r>
          </a:p>
        </p:txBody>
      </p:sp>
    </p:spTree>
    <p:extLst>
      <p:ext uri="{BB962C8B-B14F-4D97-AF65-F5344CB8AC3E}">
        <p14:creationId xmlns:p14="http://schemas.microsoft.com/office/powerpoint/2010/main" val="29599191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43808" y="1052736"/>
            <a:ext cx="37280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FF0000"/>
                </a:solidFill>
                <a:latin typeface="Impact" pitchFamily="34" charset="0"/>
              </a:rPr>
              <a:t>Военные  действия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894617" y="1931100"/>
            <a:ext cx="446611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Когда первые самолеты, вернувшиеся из Афганистана , привезли тела погибших наших ребят , когда головы матерей прикрылись черными платками,-в советские дома громко постучались Афганистан , принес слезы и горе.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12860"/>
            <a:ext cx="3124039" cy="17866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27584" y="3680183"/>
            <a:ext cx="74168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1979 </a:t>
            </a:r>
            <a:r>
              <a:rPr lang="ru-RU" dirty="0" smtClean="0">
                <a:solidFill>
                  <a:srgbClr val="FF0000"/>
                </a:solidFill>
              </a:rPr>
              <a:t>год </a:t>
            </a:r>
            <a:r>
              <a:rPr lang="ru-RU" dirty="0"/>
              <a:t>В Афганистане победила апрельская революция, и одной дружественной страной у Советского Союза стало больше.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39392" y="4312062"/>
            <a:ext cx="81369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Официально провозглашенная  главная цель советского военного присутствия  формулировалась однозначно- оказание помощи в стабилизации обстановки и отражении возможной агрессии  извне; защита местного населения от банд, а также распределение продовольствия, горючего и предметов первой необходимости.</a:t>
            </a:r>
          </a:p>
        </p:txBody>
      </p:sp>
    </p:spTree>
    <p:extLst>
      <p:ext uri="{BB962C8B-B14F-4D97-AF65-F5344CB8AC3E}">
        <p14:creationId xmlns:p14="http://schemas.microsoft.com/office/powerpoint/2010/main" val="2718924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36294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58930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908720"/>
            <a:ext cx="65527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ВВОД  СОВЕТСКИХ ВОЙСК В АФГАНИСТАН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232159"/>
            <a:ext cx="7139570" cy="34290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78870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1052736"/>
            <a:ext cx="705678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В Афганистан советские войска официально вошли в декабре 1979 года. И только 15февраля 1989 года последний советский солдат покинул землю Афганистана. В этой войне постоянно была задействована целая армия (40-ая), за 9лет через Афганистан прошло не менее полутора миллионов человек, это была война, несмотря на то что юридически наша страна не находилась в состоянии войны.</a:t>
            </a:r>
            <a:endParaRPr lang="ru-RU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42" y="3530783"/>
            <a:ext cx="3492626" cy="22024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755" y="3356992"/>
            <a:ext cx="3672408" cy="22505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162709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утюр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Смокинг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330</TotalTime>
  <Words>464</Words>
  <Application>Microsoft Office PowerPoint</Application>
  <PresentationFormat>Экран (4:3)</PresentationFormat>
  <Paragraphs>49</Paragraphs>
  <Slides>19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Кутюр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YULYA</dc:creator>
  <cp:lastModifiedBy>YULYA</cp:lastModifiedBy>
  <cp:revision>22</cp:revision>
  <dcterms:created xsi:type="dcterms:W3CDTF">2013-02-08T13:28:10Z</dcterms:created>
  <dcterms:modified xsi:type="dcterms:W3CDTF">2013-02-11T15:50:36Z</dcterms:modified>
</cp:coreProperties>
</file>